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28" r:id="rId1"/>
  </p:sldMasterIdLst>
  <p:notesMasterIdLst>
    <p:notesMasterId r:id="rId49"/>
  </p:notesMasterIdLst>
  <p:handoutMasterIdLst>
    <p:handoutMasterId r:id="rId50"/>
  </p:handoutMasterIdLst>
  <p:sldIdLst>
    <p:sldId id="427" r:id="rId2"/>
    <p:sldId id="295" r:id="rId3"/>
    <p:sldId id="290" r:id="rId4"/>
    <p:sldId id="294" r:id="rId5"/>
    <p:sldId id="428" r:id="rId6"/>
    <p:sldId id="296" r:id="rId7"/>
    <p:sldId id="456" r:id="rId8"/>
    <p:sldId id="299" r:id="rId9"/>
    <p:sldId id="359" r:id="rId10"/>
    <p:sldId id="381" r:id="rId11"/>
    <p:sldId id="463" r:id="rId12"/>
    <p:sldId id="460" r:id="rId13"/>
    <p:sldId id="436" r:id="rId14"/>
    <p:sldId id="461" r:id="rId15"/>
    <p:sldId id="364" r:id="rId16"/>
    <p:sldId id="464" r:id="rId17"/>
    <p:sldId id="465" r:id="rId18"/>
    <p:sldId id="437" r:id="rId19"/>
    <p:sldId id="447" r:id="rId20"/>
    <p:sldId id="448" r:id="rId21"/>
    <p:sldId id="449" r:id="rId22"/>
    <p:sldId id="450" r:id="rId23"/>
    <p:sldId id="430" r:id="rId24"/>
    <p:sldId id="421" r:id="rId25"/>
    <p:sldId id="451" r:id="rId26"/>
    <p:sldId id="379" r:id="rId27"/>
    <p:sldId id="452" r:id="rId28"/>
    <p:sldId id="384" r:id="rId29"/>
    <p:sldId id="455" r:id="rId30"/>
    <p:sldId id="454" r:id="rId31"/>
    <p:sldId id="438" r:id="rId32"/>
    <p:sldId id="439" r:id="rId33"/>
    <p:sldId id="413" r:id="rId34"/>
    <p:sldId id="405" r:id="rId35"/>
    <p:sldId id="440" r:id="rId36"/>
    <p:sldId id="441" r:id="rId37"/>
    <p:sldId id="442" r:id="rId38"/>
    <p:sldId id="443" r:id="rId39"/>
    <p:sldId id="422" r:id="rId40"/>
    <p:sldId id="462" r:id="rId41"/>
    <p:sldId id="332" r:id="rId42"/>
    <p:sldId id="444" r:id="rId43"/>
    <p:sldId id="336" r:id="rId44"/>
    <p:sldId id="445" r:id="rId45"/>
    <p:sldId id="446" r:id="rId46"/>
    <p:sldId id="340" r:id="rId47"/>
    <p:sldId id="28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9FF00"/>
    <a:srgbClr val="EAA6A7"/>
    <a:srgbClr val="FF8000"/>
    <a:srgbClr val="FF0080"/>
    <a:srgbClr val="8000FF"/>
    <a:srgbClr val="CC66FF"/>
    <a:srgbClr val="00FFFF"/>
    <a:srgbClr val="B9B9B9"/>
    <a:srgbClr val="600A1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45" autoAdjust="0"/>
    <p:restoredTop sz="86240" autoAdjust="0"/>
  </p:normalViewPr>
  <p:slideViewPr>
    <p:cSldViewPr snapToGrid="0" snapToObjects="1">
      <p:cViewPr>
        <p:scale>
          <a:sx n="90" d="100"/>
          <a:sy n="90" d="100"/>
        </p:scale>
        <p:origin x="-4064" y="-7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Trigger</a:t>
          </a:r>
          <a:endParaRPr lang="en-US" sz="1800" dirty="0">
            <a:solidFill>
              <a:schemeClr val="tx1"/>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 &amp; Failure</a:t>
          </a:r>
          <a:endParaRPr lang="en-US" sz="1800" dirty="0">
            <a:solidFill>
              <a:schemeClr val="tx1"/>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Fix</a:t>
          </a:r>
          <a:endParaRPr lang="en-US" sz="1800" dirty="0">
            <a:solidFill>
              <a:schemeClr val="tx1"/>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A5A7953C-F49B-EF47-8543-9621DD373CC7}" type="presOf" srcId="{227E79A1-2938-1C44-8475-53EDC7EA6FF9}" destId="{00DBF3F6-8378-7040-B677-97CF887D0EEB}" srcOrd="0" destOrd="0" presId="urn:microsoft.com/office/officeart/2005/8/layout/orgChart1"/>
    <dgm:cxn modelId="{4C7BDF5D-AC05-AF45-B2EB-1796F12BF3ED}" type="presOf" srcId="{8B5BA8E1-7194-BD49-9745-DC6103EB0EA4}" destId="{ADDE005C-690B-AC47-8EB3-13D5F7A2A727}" srcOrd="0" destOrd="0" presId="urn:microsoft.com/office/officeart/2005/8/layout/orgChart1"/>
    <dgm:cxn modelId="{6A29352D-9DC9-3C4F-A75D-F1D459841CF5}" type="presOf" srcId="{1F517A58-FD2E-2147-A580-B72F39E05002}" destId="{D0AA59AB-AAF1-E047-83BA-C8DE68219EBD}" srcOrd="0" destOrd="0" presId="urn:microsoft.com/office/officeart/2005/8/layout/orgChart1"/>
    <dgm:cxn modelId="{7622ABC9-95B1-254A-AAA6-6383A69B4136}" type="presOf" srcId="{99BB85B4-C4E5-DA4E-A4D2-55E4F19A559F}" destId="{7856D2F4-7567-1D40-9619-7060402A9355}" srcOrd="0" destOrd="0" presId="urn:microsoft.com/office/officeart/2005/8/layout/orgChart1"/>
    <dgm:cxn modelId="{414BAFA6-75E1-254C-9BAB-AEF66F1341BD}" type="presOf" srcId="{EEE2D9E1-CD28-8D4E-B10C-16404671D1E9}" destId="{62D08049-B390-B54D-B05D-1270BB511FD7}" srcOrd="0" destOrd="0" presId="urn:microsoft.com/office/officeart/2005/8/layout/orgChart1"/>
    <dgm:cxn modelId="{C0BBC8A2-793C-8D41-91CE-5A13D6C115FE}" type="presOf" srcId="{909731DA-5A63-B64F-A4F8-2203C86F94DA}" destId="{8B705978-4650-EF4A-8336-13700F303B79}" srcOrd="0" destOrd="0" presId="urn:microsoft.com/office/officeart/2005/8/layout/orgChart1"/>
    <dgm:cxn modelId="{1BDA66A3-70DA-6449-8B13-5BC5ADF033B2}" type="presOf" srcId="{BAA44A28-00FC-D849-82B3-78CAD6D757ED}" destId="{8DAD9BD8-EAF7-4948-AEAB-4B93B8F5E3CE}" srcOrd="0" destOrd="0" presId="urn:microsoft.com/office/officeart/2005/8/layout/orgChart1"/>
    <dgm:cxn modelId="{F7F409E6-314D-FE47-A7D3-0B55D481A4A6}" type="presOf" srcId="{D5E4F05B-7130-C74E-AAD7-376906FF5F66}" destId="{F0B3AAE9-7452-904B-A873-D4A1FFF0F927}" srcOrd="0" destOrd="0" presId="urn:microsoft.com/office/officeart/2005/8/layout/orgChart1"/>
    <dgm:cxn modelId="{EEC33EE8-6DD9-C842-BC4F-CD6A8A23452A}" type="presOf" srcId="{96AE9039-0BFB-134E-B8DA-3D83D9F4AAD9}" destId="{21D44D38-DC97-4F47-A7C0-AFB501C5BC37}" srcOrd="0" destOrd="0" presId="urn:microsoft.com/office/officeart/2005/8/layout/orgChart1"/>
    <dgm:cxn modelId="{3C08F44E-4706-624C-B385-829217840E7F}" type="presOf" srcId="{22B92638-461F-1B48-9D1D-4D1750226A9D}" destId="{02159DB4-5DA7-FF4B-8521-59747A7EB837}" srcOrd="0" destOrd="0" presId="urn:microsoft.com/office/officeart/2005/8/layout/orgChart1"/>
    <dgm:cxn modelId="{0334A93F-3119-FE4C-951D-9F39D340E3D0}" type="presOf" srcId="{3EA88211-FFE5-9641-8FA2-B22442569D28}" destId="{6D83D77D-DE0C-3143-89D2-319421E808F1}" srcOrd="0" destOrd="0" presId="urn:microsoft.com/office/officeart/2005/8/layout/orgChart1"/>
    <dgm:cxn modelId="{7EDE81FF-B4D7-E34F-87BF-5D2C1480CB09}" type="presOf" srcId="{104BF9B6-FD7F-3C4C-ABF5-82315C026383}" destId="{69CDC33E-93AD-CB42-8882-9651C1A1C8A4}" srcOrd="0"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76224388-9023-5E4B-A61D-6BE4DE48B1BC}" type="presOf" srcId="{8B5BA8E1-7194-BD49-9745-DC6103EB0EA4}" destId="{2557A966-86CC-CE45-98F3-4BDF656AE51C}" srcOrd="1"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1B6C5ACA-7820-C34F-9B24-C052AC502C47}" type="presOf" srcId="{9D739C50-D673-C24F-8ACD-7B5F65EF15BE}" destId="{80F878F0-ABCF-FD41-863D-C0E2A8511DEC}" srcOrd="0" destOrd="0" presId="urn:microsoft.com/office/officeart/2005/8/layout/orgChart1"/>
    <dgm:cxn modelId="{1FAE76AD-EBF6-1B46-A5A9-0621CBA65CE9}" type="presOf" srcId="{D3A775E1-A20C-F946-A9B2-3865A382B159}" destId="{B873E63E-502F-814C-ABA7-B1F39B751089}" srcOrd="0" destOrd="0" presId="urn:microsoft.com/office/officeart/2005/8/layout/orgChart1"/>
    <dgm:cxn modelId="{281669CA-B776-3D47-8365-F0754355A5F7}" type="presOf" srcId="{E266E0D7-9943-F94A-8284-4F58A44BE86C}" destId="{8137981B-2BBE-3348-9421-EF865825A35B}" srcOrd="0" destOrd="0" presId="urn:microsoft.com/office/officeart/2005/8/layout/orgChart1"/>
    <dgm:cxn modelId="{5DA57B3B-45A9-CB4A-9B17-039464321489}" type="presOf" srcId="{E78F00FF-2420-2049-A20C-D1B394DACAB2}" destId="{709BCE17-7185-E747-B9D3-9C5A9539A20A}" srcOrd="1" destOrd="0" presId="urn:microsoft.com/office/officeart/2005/8/layout/orgChart1"/>
    <dgm:cxn modelId="{BC1B721E-7091-3841-A1A1-E513BF89F84E}" type="presOf" srcId="{76756689-44DE-7243-ADA9-00FDC14DDD62}" destId="{B11F8395-2A41-AE4F-ACC9-13AC74F55E62}" srcOrd="0" destOrd="0" presId="urn:microsoft.com/office/officeart/2005/8/layout/orgChart1"/>
    <dgm:cxn modelId="{CF7EE554-006E-EA4F-A205-45BE9913C17F}" type="presOf" srcId="{EC6FE477-9399-A044-A2CB-E98D50182307}" destId="{A418CB08-0B84-724B-867E-61058E9E9CE9}" srcOrd="0" destOrd="0" presId="urn:microsoft.com/office/officeart/2005/8/layout/orgChart1"/>
    <dgm:cxn modelId="{B3BE2DFD-1F67-E044-B52E-6AD6D69EAE57}" type="presOf" srcId="{964AD6A8-3CFD-4C49-A259-1C5234DF1C21}" destId="{EEE24EF8-69BD-234D-9E88-741173F0378C}" srcOrd="0"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A33A49D2-801D-A044-8273-2AD5D22DC996}" srcId="{7B9CC991-B474-E246-AA96-725124156A00}" destId="{104BF9B6-FD7F-3C4C-ABF5-82315C026383}" srcOrd="1" destOrd="0" parTransId="{FE0EC017-F7B0-2147-A59A-11A809766B75}" sibTransId="{F3C5031C-F020-2747-9E63-F927C822C962}"/>
    <dgm:cxn modelId="{4BCA2828-F6C4-0941-92FF-3B95B765CCE4}" type="presOf" srcId="{8802059A-3BDF-E24A-9307-316CBA2AD31D}" destId="{42019C2D-F4BF-A44C-AA8E-CB56AC32C6C5}" srcOrd="1" destOrd="0" presId="urn:microsoft.com/office/officeart/2005/8/layout/orgChart1"/>
    <dgm:cxn modelId="{4D65016D-F738-C546-AF66-3AF966DCB3C0}" type="presOf" srcId="{B74EC464-2ED9-C549-9810-3C2B3A8F618F}" destId="{F4DA113B-AE82-524E-AAC3-C664F32E99AC}" srcOrd="0" destOrd="0" presId="urn:microsoft.com/office/officeart/2005/8/layout/orgChart1"/>
    <dgm:cxn modelId="{561B64D3-0859-424E-8137-F5CFEC1F50D4}" srcId="{A177B6CE-3705-2D4D-8C7A-4629F3CE1639}" destId="{964AD6A8-3CFD-4C49-A259-1C5234DF1C21}" srcOrd="1" destOrd="0" parTransId="{E266E0D7-9943-F94A-8284-4F58A44BE86C}" sibTransId="{9BEC3F78-1885-1541-A263-8D14B6564FD1}"/>
    <dgm:cxn modelId="{B2E96302-FFE1-F849-831B-3F9CCA8DD8F0}" type="presOf" srcId="{8DBF6CBA-8DA6-D343-B287-7763E273FAB3}" destId="{4000F6AC-B944-5042-8D6B-31ABBD13F57B}" srcOrd="0" destOrd="0" presId="urn:microsoft.com/office/officeart/2005/8/layout/orgChart1"/>
    <dgm:cxn modelId="{BA2F0170-8A8C-6049-9325-C8A5172C79C2}" type="presOf" srcId="{42D7B84F-950C-5E47-A392-19BBFFD70AD5}" destId="{569AF1F6-360E-7940-B2C7-3C8E37CB1AF0}" srcOrd="0" destOrd="0" presId="urn:microsoft.com/office/officeart/2005/8/layout/orgChart1"/>
    <dgm:cxn modelId="{0DC9B03C-7D0F-8649-A41B-700BFF88AA18}" type="presOf" srcId="{1A67E5AC-410B-6748-8893-C83F223E33D5}" destId="{72AD3BE2-1333-B64B-9999-3E02E040CF1A}" srcOrd="1"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12ECD682-F4B1-254D-92C7-119F6A122828}" type="presOf" srcId="{8DBF6CBA-8DA6-D343-B287-7763E273FAB3}" destId="{17F0C005-5951-AE4A-BBDF-795F8278AF8B}" srcOrd="1" destOrd="0" presId="urn:microsoft.com/office/officeart/2005/8/layout/orgChart1"/>
    <dgm:cxn modelId="{450699DD-7FE3-3647-AA81-F79E0ACDD64A}" type="presOf" srcId="{1B723EC7-19AF-1249-82D5-3308CED89644}" destId="{43FC87F0-73D5-C145-9F17-D0A85E25EF9E}" srcOrd="1" destOrd="0" presId="urn:microsoft.com/office/officeart/2005/8/layout/orgChart1"/>
    <dgm:cxn modelId="{AFA191E1-8B96-1B46-8E95-19359F3D0EDC}" type="presOf" srcId="{3CE2265B-E6A5-A04D-A572-580C1683351D}" destId="{E1C17FD1-7FEA-1745-AA23-3F10E49EB681}" srcOrd="0" destOrd="0" presId="urn:microsoft.com/office/officeart/2005/8/layout/orgChart1"/>
    <dgm:cxn modelId="{743D224C-EE8D-B443-AB1B-51DFCF7B5139}" srcId="{BAA44A28-00FC-D849-82B3-78CAD6D757ED}" destId="{08B1622C-0713-DA4A-9E93-E2941411C3E7}" srcOrd="0" destOrd="0" parTransId="{BF168F04-874A-5742-ACB3-EAC893860CEF}" sibTransId="{838BE56A-DE5E-6341-B1BB-94A2BF0B1EB5}"/>
    <dgm:cxn modelId="{80F64982-0026-D94E-9112-E91A40464B36}" type="presOf" srcId="{D4D00F36-3669-8447-8825-334C0B04DDC6}" destId="{B6DBBC47-0F37-9B4C-9838-FF7C950C6175}" srcOrd="0" destOrd="0" presId="urn:microsoft.com/office/officeart/2005/8/layout/orgChart1"/>
    <dgm:cxn modelId="{B5CB1F39-057F-6940-8861-3A03EC782FE6}" type="presOf" srcId="{76756689-44DE-7243-ADA9-00FDC14DDD62}" destId="{FB0D6F74-F74D-FB48-AF22-E4C848E57DC6}" srcOrd="1"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BD775E40-B419-BD45-AECF-463B2D5FC7D2}" type="presOf" srcId="{B74EC464-2ED9-C549-9810-3C2B3A8F618F}" destId="{465ACA0E-C639-354D-A2BF-69F007BA5FC7}" srcOrd="1" destOrd="0" presId="urn:microsoft.com/office/officeart/2005/8/layout/orgChart1"/>
    <dgm:cxn modelId="{23854163-C4C2-9D47-974A-A46995318490}" srcId="{99BB85B4-C4E5-DA4E-A4D2-55E4F19A559F}" destId="{2B53EB0E-FBFE-DC45-854B-8DDEBCD3D5CE}" srcOrd="0" destOrd="0" parTransId="{540B4BD3-FF41-4B43-BDBD-8FA1CF794C40}" sibTransId="{FCE13332-51B7-E64F-B2D0-B1E177747E7B}"/>
    <dgm:cxn modelId="{029E8010-3513-4346-BB20-0BB4FAF4545F}" type="presOf" srcId="{F5473D3A-D0C4-144C-A07C-9E2F2B97A00D}" destId="{2986AF58-FB1F-EB4B-B656-EF2351FD44AB}" srcOrd="0" destOrd="0" presId="urn:microsoft.com/office/officeart/2005/8/layout/orgChart1"/>
    <dgm:cxn modelId="{357A38E6-30E5-E343-B6DE-13753D976B77}" type="presOf" srcId="{2443F4D6-6578-FA4A-BA1C-F49486884C06}" destId="{2BDC61EA-CE37-314F-AC2A-0D6690557CB0}" srcOrd="0" destOrd="0" presId="urn:microsoft.com/office/officeart/2005/8/layout/orgChart1"/>
    <dgm:cxn modelId="{953BFC15-26BA-814D-AB76-1B2831DF5EE1}" type="presOf" srcId="{A8929A22-9B9C-0147-B09B-BD933B843F14}" destId="{C3AF599F-2015-4F45-AEAB-5835F676E732}" srcOrd="0" destOrd="0" presId="urn:microsoft.com/office/officeart/2005/8/layout/orgChart1"/>
    <dgm:cxn modelId="{DE1E7934-75C4-E946-907B-EE00B97057D2}" type="presOf" srcId="{96E0A006-ECC5-B041-BA9D-4141E8DE5018}" destId="{2E4A5106-F59E-6A4E-BEA5-F4F616E19F07}" srcOrd="0" destOrd="0" presId="urn:microsoft.com/office/officeart/2005/8/layout/orgChart1"/>
    <dgm:cxn modelId="{3BB5A813-D58C-E949-AAB5-FB39A470E6CE}" type="presOf" srcId="{FBD9800C-D699-E141-A778-A9B228A8372F}" destId="{1C7D7F90-2353-7A4B-B4B2-4F98D8C2A65A}" srcOrd="0" destOrd="0" presId="urn:microsoft.com/office/officeart/2005/8/layout/orgChart1"/>
    <dgm:cxn modelId="{CBB84E7B-0FFF-EC4E-B801-D8DC0070DC1C}" type="presOf" srcId="{CE4EFC27-37E2-E04B-B1B7-E51B87BA723F}" destId="{A5AD726F-19B8-D449-B4DD-FD540E87877E}" srcOrd="0" destOrd="0" presId="urn:microsoft.com/office/officeart/2005/8/layout/orgChart1"/>
    <dgm:cxn modelId="{9300003D-140D-184B-B1D4-9A4E67774D15}" srcId="{99BB85B4-C4E5-DA4E-A4D2-55E4F19A559F}" destId="{1A67E5AC-410B-6748-8893-C83F223E33D5}" srcOrd="3" destOrd="0" parTransId="{2754A073-C4FB-FA41-9F36-172B2AEED7EF}" sibTransId="{B50F34BA-6550-3B4D-8AEA-63F72E30E71F}"/>
    <dgm:cxn modelId="{E47F2F57-F89F-CC46-BE47-28678242A0DC}" type="presOf" srcId="{97FAB619-5C62-924A-89F7-BE5FF620D583}" destId="{944E6723-A2A8-8145-A6FE-5572B3F0D9A7}" srcOrd="0" destOrd="0" presId="urn:microsoft.com/office/officeart/2005/8/layout/orgChart1"/>
    <dgm:cxn modelId="{D2EBC9CF-30A1-5540-9BC5-FE42B26DB6FE}" srcId="{7B9CC991-B474-E246-AA96-725124156A00}" destId="{AE734915-E2B1-654A-A71C-E1CC74C2621D}" srcOrd="3" destOrd="0" parTransId="{9D739C50-D673-C24F-8ACD-7B5F65EF15BE}" sibTransId="{807BCA8E-2E61-0B47-A4BB-9EAE1CF679BF}"/>
    <dgm:cxn modelId="{21139986-23C3-694C-8350-62487CF5022D}" type="presOf" srcId="{A177B6CE-3705-2D4D-8C7A-4629F3CE1639}" destId="{1F8901A2-154C-CB4F-B6E5-9D454079A3EB}" srcOrd="1" destOrd="0" presId="urn:microsoft.com/office/officeart/2005/8/layout/orgChart1"/>
    <dgm:cxn modelId="{C4C18477-2F8E-EC4D-8E4E-88C111A54ED4}" type="presOf" srcId="{7B9CC991-B474-E246-AA96-725124156A00}" destId="{DF5BE6F6-97C6-FB46-AFC3-137F8AD55311}" srcOrd="0" destOrd="0" presId="urn:microsoft.com/office/officeart/2005/8/layout/orgChart1"/>
    <dgm:cxn modelId="{E070E30C-A37F-764B-BDD7-798A75B414A0}" srcId="{08B1622C-0713-DA4A-9E93-E2941411C3E7}" destId="{FEE1FD1B-1651-6B40-94D6-45D387B329D3}" srcOrd="2" destOrd="0" parTransId="{18DDCF83-2960-6548-B382-B3FEB9C1A807}" sibTransId="{85D16B70-284A-3F4C-B2CE-92E14218FEA0}"/>
    <dgm:cxn modelId="{BDD56509-8A9B-284D-ABB1-8A1975455DF0}" type="presOf" srcId="{A6085D16-8018-E845-98A5-13C752C45647}" destId="{62BC3E71-68A7-D242-A307-2505F071704E}" srcOrd="1" destOrd="0" presId="urn:microsoft.com/office/officeart/2005/8/layout/orgChart1"/>
    <dgm:cxn modelId="{35C7FB40-0565-264C-B267-701D5EBD2B8C}" srcId="{83FD8529-4983-3749-BE9E-66F86844F4EA}" destId="{A23B985E-72E4-3742-8371-0ED912F5435B}" srcOrd="0" destOrd="0" parTransId="{299AB070-C648-8946-9879-C285508DBC67}" sibTransId="{A7E6F3C3-4DB8-C24D-9424-EA6C825E449C}"/>
    <dgm:cxn modelId="{B15446CF-703A-5A4E-9B1E-5A40F2B22D43}" srcId="{83FD8529-4983-3749-BE9E-66F86844F4EA}" destId="{ED3999D2-4071-844C-BD31-D3633E14080F}" srcOrd="1" destOrd="0" parTransId="{D4D00F36-3669-8447-8825-334C0B04DDC6}" sibTransId="{1CBF22FA-FA36-424B-93E9-E06E2BB4A2A0}"/>
    <dgm:cxn modelId="{D45321E5-931A-7A4C-802C-B3B76BB7A72C}" type="presOf" srcId="{2B53EB0E-FBFE-DC45-854B-8DDEBCD3D5CE}" destId="{2D5AF3E0-4746-654D-A5F2-34F132C6CA34}" srcOrd="1" destOrd="0" presId="urn:microsoft.com/office/officeart/2005/8/layout/orgChart1"/>
    <dgm:cxn modelId="{9F5F16BD-D498-4E4B-B0FC-A6BDBC258918}" type="presOf" srcId="{327FAA6E-98C4-2842-A254-6074CC354767}" destId="{2F446BD0-06BD-A74E-9FAF-704EC511A951}" srcOrd="0" destOrd="0" presId="urn:microsoft.com/office/officeart/2005/8/layout/orgChart1"/>
    <dgm:cxn modelId="{5EF07736-B09F-4647-B0CC-B5919D9A6D2C}" type="presOf" srcId="{08B1622C-0713-DA4A-9E93-E2941411C3E7}" destId="{364925EB-A99A-2F44-86CF-F3FED74D5D98}" srcOrd="1" destOrd="0" presId="urn:microsoft.com/office/officeart/2005/8/layout/orgChart1"/>
    <dgm:cxn modelId="{088A4390-137F-2445-AC59-D5577AD74D18}" type="presOf" srcId="{4D999B70-5DD8-9043-80D8-396EEA872E81}" destId="{609DB9FE-7E9D-9F40-971B-911B139BDFC0}" srcOrd="0" destOrd="0" presId="urn:microsoft.com/office/officeart/2005/8/layout/orgChart1"/>
    <dgm:cxn modelId="{FB051960-6D1E-7040-B68A-6286C8016628}" type="presOf" srcId="{A6085D16-8018-E845-98A5-13C752C45647}" destId="{98DC9C42-DB1D-AE44-93B4-4B24A47B3DF0}" srcOrd="0" destOrd="0" presId="urn:microsoft.com/office/officeart/2005/8/layout/orgChart1"/>
    <dgm:cxn modelId="{640A1212-5BA9-8A40-BB81-FE2776223B2E}" type="presOf" srcId="{CE4837A5-1288-CA4F-A355-C15910B9CAEC}" destId="{1C0E9EDA-D821-7641-815D-C21664E5036A}" srcOrd="0" destOrd="0" presId="urn:microsoft.com/office/officeart/2005/8/layout/orgChart1"/>
    <dgm:cxn modelId="{F840CC28-CF41-D142-B33C-6C17DC022E88}" type="presOf" srcId="{18DDCF83-2960-6548-B382-B3FEB9C1A807}" destId="{DBE3CBCD-F73E-1A44-8FD8-6AD63C2A8B7D}" srcOrd="0" destOrd="0" presId="urn:microsoft.com/office/officeart/2005/8/layout/orgChart1"/>
    <dgm:cxn modelId="{A686620D-7938-5F42-9D6F-1CF4075A538B}" type="presOf" srcId="{C26857B4-A37C-6741-B5FD-09F04DA2ED2A}" destId="{D5CFE4A7-4441-0A4E-A8D6-A982BD9C9E02}" srcOrd="0" destOrd="0" presId="urn:microsoft.com/office/officeart/2005/8/layout/orgChart1"/>
    <dgm:cxn modelId="{352D49F3-6A01-FB4D-B4D7-D20C94C125BD}" type="presOf" srcId="{299AB070-C648-8946-9879-C285508DBC67}" destId="{121D6F2C-4540-414A-8A9C-F673B686A182}" srcOrd="0"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278BD205-CA6E-F349-B468-CA59D984082F}" type="presOf" srcId="{2B53EB0E-FBFE-DC45-854B-8DDEBCD3D5CE}" destId="{01ED003D-490C-144E-9249-EF3DDF0526B0}" srcOrd="0" destOrd="0" presId="urn:microsoft.com/office/officeart/2005/8/layout/orgChart1"/>
    <dgm:cxn modelId="{C9D800F8-CA4F-4840-9DEA-20A08EAC5227}" type="presOf" srcId="{A23B985E-72E4-3742-8371-0ED912F5435B}" destId="{679FFD3F-780D-C84A-BBD4-6EC4155AE11F}" srcOrd="1" destOrd="0" presId="urn:microsoft.com/office/officeart/2005/8/layout/orgChart1"/>
    <dgm:cxn modelId="{2A218355-3489-2C45-A8CB-F7D51A6240AF}" type="presOf" srcId="{3C0652D9-3EC3-5F49-A0CF-A03A8EED64A6}" destId="{AE0A8AA2-39CD-6648-9E36-DC5428EBF015}" srcOrd="0" destOrd="0" presId="urn:microsoft.com/office/officeart/2005/8/layout/orgChart1"/>
    <dgm:cxn modelId="{715B8BBC-8448-2A48-90D8-12B6C90D69FA}" srcId="{CE4837A5-1288-CA4F-A355-C15910B9CAEC}" destId="{8802059A-3BDF-E24A-9307-316CBA2AD31D}" srcOrd="1" destOrd="0" parTransId="{3EA88211-FFE5-9641-8FA2-B22442569D28}" sibTransId="{DBED4B1C-F8AC-6A40-B3D0-87550A6F9A6B}"/>
    <dgm:cxn modelId="{45E962BB-BADC-EF46-A2DD-7AF626B19BF6}" srcId="{CE4837A5-1288-CA4F-A355-C15910B9CAEC}" destId="{A6085D16-8018-E845-98A5-13C752C45647}" srcOrd="6" destOrd="0" parTransId="{327FAA6E-98C4-2842-A254-6074CC354767}" sibTransId="{A3AF43B6-4792-E746-BFE5-5FD9E7895BBE}"/>
    <dgm:cxn modelId="{F6C10D9A-3B85-FF4D-BE66-947E7A693BC6}" type="presOf" srcId="{C18C4141-50B7-C34C-BC33-6B73111B2034}" destId="{050F8FDF-71EF-DA40-BCD6-5A4E49FE84FF}" srcOrd="0" destOrd="0" presId="urn:microsoft.com/office/officeart/2005/8/layout/orgChart1"/>
    <dgm:cxn modelId="{755F2FB0-5340-5A45-9C0A-9B05EBB08B0C}" type="presOf" srcId="{AE734915-E2B1-654A-A71C-E1CC74C2621D}" destId="{93AEE1A1-0DDE-F447-A467-EF57727CC249}" srcOrd="0" destOrd="0" presId="urn:microsoft.com/office/officeart/2005/8/layout/orgChart1"/>
    <dgm:cxn modelId="{5DFE1AE2-A71B-F74F-AE09-F5CBCAD80EBF}" type="presOf" srcId="{F21BE4AA-C86E-9144-8E2E-73BCB48FAF72}" destId="{2ABAA33A-041A-0E49-9085-497CAC2C6BBD}" srcOrd="1" destOrd="0" presId="urn:microsoft.com/office/officeart/2005/8/layout/orgChart1"/>
    <dgm:cxn modelId="{AD1EB025-5D0A-4544-9E0C-53D5B76A4CA2}" type="presOf" srcId="{F21BE4AA-C86E-9144-8E2E-73BCB48FAF72}" destId="{8F7791AF-B562-AF44-A5D3-9E0835F3B0A5}" srcOrd="0" destOrd="0" presId="urn:microsoft.com/office/officeart/2005/8/layout/orgChart1"/>
    <dgm:cxn modelId="{D8F083C8-989F-8147-B0ED-146447308EAB}" type="presOf" srcId="{AE734915-E2B1-654A-A71C-E1CC74C2621D}" destId="{FCC4F7E0-3C7F-EC4F-8C46-F9BAD89D0C2F}" srcOrd="1" destOrd="0" presId="urn:microsoft.com/office/officeart/2005/8/layout/orgChart1"/>
    <dgm:cxn modelId="{2E8013E1-B784-1B43-A333-D2232E8D5B86}" type="presOf" srcId="{540B4BD3-FF41-4B43-BDBD-8FA1CF794C40}" destId="{1B61DC02-4F3D-3749-8C9A-0E47DC39D614}" srcOrd="0"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9A895360-3473-9549-9C50-2AE66C1E8EDE}" srcId="{D5E4F05B-7130-C74E-AAD7-376906FF5F66}" destId="{C18C4141-50B7-C34C-BC33-6B73111B2034}" srcOrd="1" destOrd="0" parTransId="{30208C91-FC88-6241-9479-2A15F316D4BF}" sibTransId="{5D325FF4-6966-6343-BD4A-F1BDE3377001}"/>
    <dgm:cxn modelId="{A9663B4F-1092-5C4C-970B-2B5585235152}" type="presOf" srcId="{77C73BBB-A6B2-D44C-A4FB-AC652E4E7A6D}" destId="{8D057973-13C0-4F48-ADCF-1FE2FE2B0330}" srcOrd="1" destOrd="0" presId="urn:microsoft.com/office/officeart/2005/8/layout/orgChart1"/>
    <dgm:cxn modelId="{FB614611-5B5C-8B41-BB0B-243E4CD48BE4}" type="presOf" srcId="{7B9CC991-B474-E246-AA96-725124156A00}" destId="{A40A138D-C14C-B24D-B582-BA87C6463F52}" srcOrd="1" destOrd="0" presId="urn:microsoft.com/office/officeart/2005/8/layout/orgChart1"/>
    <dgm:cxn modelId="{6FA4FFCE-EA64-1C48-B69F-90CFF02F07F8}" type="presOf" srcId="{ED3999D2-4071-844C-BD31-D3633E14080F}" destId="{A841F3E7-9EE9-614C-BD08-07D1FD363FB8}" srcOrd="1" destOrd="0" presId="urn:microsoft.com/office/officeart/2005/8/layout/orgChart1"/>
    <dgm:cxn modelId="{6EC46D24-9322-5B4F-B77F-BE7AC5AE03EC}" type="presOf" srcId="{FE0EC017-F7B0-2147-A59A-11A809766B75}" destId="{4BC2581B-AA2C-8043-84C6-7E99EA2B3545}" srcOrd="0" destOrd="0" presId="urn:microsoft.com/office/officeart/2005/8/layout/orgChart1"/>
    <dgm:cxn modelId="{170B5D1A-C5AC-AB43-AF20-A4054DD14495}" type="presOf" srcId="{99BB85B4-C4E5-DA4E-A4D2-55E4F19A559F}" destId="{1FF30FD3-4B77-5943-831B-2A48E91AC4AC}" srcOrd="1" destOrd="0" presId="urn:microsoft.com/office/officeart/2005/8/layout/orgChart1"/>
    <dgm:cxn modelId="{051B7206-26C6-0543-BE10-BB7EDD51F613}" type="presOf" srcId="{909731DA-5A63-B64F-A4F8-2203C86F94DA}" destId="{9C6462A1-FB46-104D-BB91-ABFD3689C67B}" srcOrd="1" destOrd="0" presId="urn:microsoft.com/office/officeart/2005/8/layout/orgChart1"/>
    <dgm:cxn modelId="{73415BA4-B870-A640-B1B3-DFB94FE6B115}" type="presOf" srcId="{D49C3843-C54B-E149-A7E4-2B8C04D8106A}" destId="{CA3D7791-5764-AF42-8E05-5357F6ED5B9A}" srcOrd="0" destOrd="0" presId="urn:microsoft.com/office/officeart/2005/8/layout/orgChart1"/>
    <dgm:cxn modelId="{03DCD68B-1A99-4042-B0EB-F62F4E470AE3}" srcId="{909731DA-5A63-B64F-A4F8-2203C86F94DA}" destId="{A177B6CE-3705-2D4D-8C7A-4629F3CE1639}" srcOrd="1" destOrd="0" parTransId="{98B293FB-0233-7648-B035-F6F400FF280B}" sibTransId="{7AAAD526-0621-4341-BF3C-AD3EDCE4B4AE}"/>
    <dgm:cxn modelId="{B3AB47FB-8618-2F46-B8F7-5200C72FDB84}" type="presOf" srcId="{A177B6CE-3705-2D4D-8C7A-4629F3CE1639}" destId="{A297DB52-B38F-1A4C-B510-59C16FEBCA17}" srcOrd="0" destOrd="0" presId="urn:microsoft.com/office/officeart/2005/8/layout/orgChart1"/>
    <dgm:cxn modelId="{2D9D28D8-8197-1745-835A-086A7D558A0D}" type="presOf" srcId="{98B293FB-0233-7648-B035-F6F400FF280B}" destId="{2AFE2C4E-57E5-FF4D-9033-EE5427087509}" srcOrd="0" destOrd="0" presId="urn:microsoft.com/office/officeart/2005/8/layout/orgChart1"/>
    <dgm:cxn modelId="{826FD03A-6696-324C-8C33-E13F2C1562F7}" type="presOf" srcId="{F312AA80-5365-7B4A-B8EA-5F83CA24D593}" destId="{13B4C573-5DEE-AC48-91BF-1A964C68D921}" srcOrd="0" destOrd="0" presId="urn:microsoft.com/office/officeart/2005/8/layout/orgChart1"/>
    <dgm:cxn modelId="{E333A701-CA9A-BC40-BF4C-C867EE19C924}" srcId="{83FD8529-4983-3749-BE9E-66F86844F4EA}" destId="{E78F00FF-2420-2049-A20C-D1B394DACAB2}" srcOrd="2" destOrd="0" parTransId="{054E37A0-8C9A-2C4F-85E1-BAD7DD8F9194}" sibTransId="{000F20D5-D8A3-334C-A02A-F6CCF464A120}"/>
    <dgm:cxn modelId="{B8B3AF0B-523E-7647-B341-30FF8F4C5B57}" srcId="{99BB85B4-C4E5-DA4E-A4D2-55E4F19A559F}" destId="{23140EBD-EB6D-024E-A40F-77B5E5915C0D}" srcOrd="1" destOrd="0" parTransId="{DCFC2739-3F91-4843-AC3C-EE1C11083842}" sibTransId="{6EAAE172-4B13-ED48-8E76-DD721A8257D8}"/>
    <dgm:cxn modelId="{6850DB14-50F6-5D48-9E8D-43A4B364A8EA}" type="presOf" srcId="{CE4837A5-1288-CA4F-A355-C15910B9CAEC}" destId="{498B904E-521A-3F4F-AD4E-5392E2A191DD}" srcOrd="1" destOrd="0" presId="urn:microsoft.com/office/officeart/2005/8/layout/orgChart1"/>
    <dgm:cxn modelId="{EE1D3EBF-DB67-6C4D-AC96-DB7D793412E7}" srcId="{FEE1FD1B-1651-6B40-94D6-45D387B329D3}" destId="{F312AA80-5365-7B4A-B8EA-5F83CA24D593}" srcOrd="1" destOrd="0" parTransId="{EC6FE477-9399-A044-A2CB-E98D50182307}" sibTransId="{5F6D9E95-16B4-9B42-9437-49E168CD220D}"/>
    <dgm:cxn modelId="{D03CBA65-1603-024C-9583-D6E747BF0EF0}" type="presOf" srcId="{32D95F39-9183-944A-A97E-44305F3FFAAB}" destId="{B98AA671-DF79-584D-8FB9-89274929BDA6}" srcOrd="0" destOrd="0" presId="urn:microsoft.com/office/officeart/2005/8/layout/orgChart1"/>
    <dgm:cxn modelId="{E8EB717E-28C4-3143-83C7-CFD757A2DE07}" type="presOf" srcId="{08B1622C-0713-DA4A-9E93-E2941411C3E7}" destId="{7AB96F66-678F-D044-9D5B-B4B62EFF5348}" srcOrd="0" destOrd="0" presId="urn:microsoft.com/office/officeart/2005/8/layout/orgChart1"/>
    <dgm:cxn modelId="{33051E3D-E197-6046-8D61-F049F40FB2C9}" type="presOf" srcId="{3A52393D-F39E-8F45-B32B-5C85699AAF9B}" destId="{B040F289-820C-B249-96CC-EAE3B716173E}" srcOrd="0" destOrd="0" presId="urn:microsoft.com/office/officeart/2005/8/layout/orgChart1"/>
    <dgm:cxn modelId="{96DE7A0D-DA64-684F-AF76-9B2647A7D953}" type="presOf" srcId="{FEE1FD1B-1651-6B40-94D6-45D387B329D3}" destId="{EBB2E77A-26A3-8D4B-9C56-E3F2BF12F0A2}" srcOrd="1"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38B30AA3-4931-FC45-AABB-38A88A6753D1}" type="presOf" srcId="{2754A073-C4FB-FA41-9F36-172B2AEED7EF}" destId="{34D0AC6F-7796-DB40-BADD-6DC51ED8F4AE}" srcOrd="0" destOrd="0" presId="urn:microsoft.com/office/officeart/2005/8/layout/orgChart1"/>
    <dgm:cxn modelId="{EA236E28-7786-544D-9927-931B7FF68B23}" srcId="{42D7B84F-950C-5E47-A392-19BBFFD70AD5}" destId="{7B9CC991-B474-E246-AA96-725124156A00}" srcOrd="1" destOrd="0" parTransId="{CE4EFC27-37E2-E04B-B1B7-E51B87BA723F}" sibTransId="{EC41C062-337D-3442-9DAD-42F776A49215}"/>
    <dgm:cxn modelId="{B0F255BC-475C-8947-B21B-2253428EB8DB}" srcId="{CE4837A5-1288-CA4F-A355-C15910B9CAEC}" destId="{F21BE4AA-C86E-9144-8E2E-73BCB48FAF72}" srcOrd="5" destOrd="0" parTransId="{EEE2D9E1-CD28-8D4E-B10C-16404671D1E9}" sibTransId="{93280EFE-E2E1-FB4B-9DB1-EE09A5C8B347}"/>
    <dgm:cxn modelId="{AD9B01A6-CB94-1140-AE4B-D2B32AAD8B14}" type="presOf" srcId="{22B92638-461F-1B48-9D1D-4D1750226A9D}" destId="{AB589613-5F02-AF46-9E51-E1FEB3D23911}" srcOrd="1" destOrd="0" presId="urn:microsoft.com/office/officeart/2005/8/layout/orgChart1"/>
    <dgm:cxn modelId="{62ED71EF-816B-114F-86C3-6B2D1F51F59A}" type="presOf" srcId="{0E1D6687-AEFA-EC4E-BDA1-CDECEC6D1FAA}" destId="{75283C50-1CA9-9D4C-83BD-46FB84C447CF}" srcOrd="1" destOrd="0" presId="urn:microsoft.com/office/officeart/2005/8/layout/orgChart1"/>
    <dgm:cxn modelId="{3A0E94A1-1040-6941-937F-86F573680CB0}" type="presOf" srcId="{FEE1FD1B-1651-6B40-94D6-45D387B329D3}" destId="{59027BE4-1E27-D641-96AB-D1A0E87978FE}" srcOrd="0" destOrd="0" presId="urn:microsoft.com/office/officeart/2005/8/layout/orgChart1"/>
    <dgm:cxn modelId="{A4854662-BB86-E546-A3C3-BD530F48AC96}" type="presOf" srcId="{A23B985E-72E4-3742-8371-0ED912F5435B}" destId="{5EC7B4BC-D6E0-494E-8F9F-6D6D134D7C5F}" srcOrd="0" destOrd="0" presId="urn:microsoft.com/office/officeart/2005/8/layout/orgChart1"/>
    <dgm:cxn modelId="{3C87A3B2-719F-9B4D-825F-1A181C09DFC0}" type="presOf" srcId="{D5E4F05B-7130-C74E-AAD7-376906FF5F66}" destId="{7934548A-02E0-5F44-8637-232FB9CD6758}" srcOrd="1" destOrd="0" presId="urn:microsoft.com/office/officeart/2005/8/layout/orgChart1"/>
    <dgm:cxn modelId="{53415024-970E-A242-8E11-04E9F4B2CE41}" type="presOf" srcId="{31C66720-0D09-424A-8B25-7D62A0C54900}" destId="{E819C492-2A76-BA40-B0A2-68E7CE94D0F9}" srcOrd="0" destOrd="0" presId="urn:microsoft.com/office/officeart/2005/8/layout/orgChart1"/>
    <dgm:cxn modelId="{712C1F60-3248-E043-BFF2-8F64B35F2FD9}" type="presOf" srcId="{23140EBD-EB6D-024E-A40F-77B5E5915C0D}" destId="{9CE1F367-8C1D-B84B-80C7-8E5C52C6C65D}" srcOrd="1"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EC32517F-4A8D-8547-9958-4E706DFA17D7}" type="presOf" srcId="{8802059A-3BDF-E24A-9307-316CBA2AD31D}" destId="{8DDBE8BA-4F62-CC42-ABF0-BA4CFC443D8A}" srcOrd="0" destOrd="0" presId="urn:microsoft.com/office/officeart/2005/8/layout/orgChart1"/>
    <dgm:cxn modelId="{703BB51A-5C5A-1E4C-8EEC-77B684C317D0}" type="presOf" srcId="{67B00F82-CF9E-6F40-A33D-4181435E89E7}" destId="{4710E44F-48F3-6447-A9B3-D0FD696FBB54}" srcOrd="0" destOrd="0" presId="urn:microsoft.com/office/officeart/2005/8/layout/orgChart1"/>
    <dgm:cxn modelId="{9DFDC3EB-EAF2-2848-984E-7AC759088A60}" srcId="{A177B6CE-3705-2D4D-8C7A-4629F3CE1639}" destId="{1B723EC7-19AF-1249-82D5-3308CED89644}" srcOrd="2" destOrd="0" parTransId="{32D95F39-9183-944A-A97E-44305F3FFAAB}" sibTransId="{0EEB2FD7-D635-974F-A83E-6F403CB9EA0F}"/>
    <dgm:cxn modelId="{46261B11-93CC-3C49-8D45-7D462EFFCB53}" type="presOf" srcId="{1B723EC7-19AF-1249-82D5-3308CED89644}" destId="{6CFD024A-6E3E-C74F-A1E4-DAA3E3350F49}" srcOrd="0" destOrd="0" presId="urn:microsoft.com/office/officeart/2005/8/layout/orgChart1"/>
    <dgm:cxn modelId="{E3B726FF-7225-6345-BF40-46758895E233}" type="presOf" srcId="{9ADF6D11-C2F5-FD4D-B804-2004D4B39E51}" destId="{E1E301A2-C682-6942-AD24-C330BD3E72F7}" srcOrd="0" destOrd="0" presId="urn:microsoft.com/office/officeart/2005/8/layout/orgChart1"/>
    <dgm:cxn modelId="{11EB8376-338C-E042-9201-224CC7B5AFAF}" type="presOf" srcId="{DCFC2739-3F91-4843-AC3C-EE1C11083842}" destId="{217CDE67-DDF3-DD44-99D4-559AFC8C4227}" srcOrd="0" destOrd="0" presId="urn:microsoft.com/office/officeart/2005/8/layout/orgChart1"/>
    <dgm:cxn modelId="{3DA76539-C817-6D4D-8759-160ED8ED2CEE}" srcId="{CE4837A5-1288-CA4F-A355-C15910B9CAEC}" destId="{8B5BA8E1-7194-BD49-9745-DC6103EB0EA4}" srcOrd="0" destOrd="0" parTransId="{104A1396-35B6-0D43-B495-C5619AD69BDA}" sibTransId="{D20FC8E2-B49E-E74A-BD7F-6A20F9151050}"/>
    <dgm:cxn modelId="{C814A696-A47A-C340-9E87-59BE7537155E}" srcId="{08B1622C-0713-DA4A-9E93-E2941411C3E7}" destId="{909731DA-5A63-B64F-A4F8-2203C86F94DA}" srcOrd="0" destOrd="0" parTransId="{D3A775E1-A20C-F946-A9B2-3865A382B159}" sibTransId="{00FEF991-796C-9047-B680-1EEA7289E1E6}"/>
    <dgm:cxn modelId="{346F190D-DBED-8D47-A2ED-22659C217397}" type="presOf" srcId="{25C220CD-1F08-5142-8285-743F7FFB1717}" destId="{86E9C98B-3D88-CF4E-B982-4EC174FE4C80}" srcOrd="0" destOrd="0" presId="urn:microsoft.com/office/officeart/2005/8/layout/orgChart1"/>
    <dgm:cxn modelId="{079C41CD-00C0-8049-B151-1BBE2D021C8C}" srcId="{D5E4F05B-7130-C74E-AAD7-376906FF5F66}" destId="{3C0652D9-3EC3-5F49-A0CF-A03A8EED64A6}" srcOrd="0" destOrd="0" parTransId="{C26857B4-A37C-6741-B5FD-09F04DA2ED2A}" sibTransId="{02517F0C-0474-654A-9133-9AF9C0CB3642}"/>
    <dgm:cxn modelId="{B465BA7B-871E-2347-8CCF-166206734561}" srcId="{F312AA80-5365-7B4A-B8EA-5F83CA24D593}" destId="{4D999B70-5DD8-9043-80D8-396EEA872E81}" srcOrd="0" destOrd="0" parTransId="{25C220CD-1F08-5142-8285-743F7FFB1717}" sibTransId="{1A93CE75-7DEE-D641-A295-128004793E0C}"/>
    <dgm:cxn modelId="{683B4B7D-C411-8842-B719-3E36739BC5FB}" type="presOf" srcId="{104A1396-35B6-0D43-B495-C5619AD69BDA}" destId="{FA7FDCB6-2F1C-4240-9B6F-CBEC65594017}" srcOrd="0" destOrd="0" presId="urn:microsoft.com/office/officeart/2005/8/layout/orgChart1"/>
    <dgm:cxn modelId="{CABB8759-0922-2944-8DED-B4569C365636}" type="presOf" srcId="{FBD9800C-D699-E141-A778-A9B228A8372F}" destId="{191681E3-20EC-344D-9B80-BA6C3E706D4D}" srcOrd="1" destOrd="0" presId="urn:microsoft.com/office/officeart/2005/8/layout/orgChart1"/>
    <dgm:cxn modelId="{32A339EF-4FDE-6A45-BD68-E9CC53A020E7}" type="presOf" srcId="{83FD8529-4983-3749-BE9E-66F86844F4EA}" destId="{4E77185A-7B38-F948-BB21-9415B1033AAB}" srcOrd="0"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3EDD2C3C-737C-E648-8184-F7B1446E664C}" srcId="{F312AA80-5365-7B4A-B8EA-5F83CA24D593}" destId="{3A52393D-F39E-8F45-B32B-5C85699AAF9B}" srcOrd="2" destOrd="0" parTransId="{3CE2265B-E6A5-A04D-A572-580C1683351D}" sibTransId="{F32628E3-B405-1D4D-A598-66EF95ABF12D}"/>
    <dgm:cxn modelId="{05DB7A20-C75B-CC4D-A1F3-AD303BF4F137}" srcId="{F312AA80-5365-7B4A-B8EA-5F83CA24D593}" destId="{9ADF6D11-C2F5-FD4D-B804-2004D4B39E51}" srcOrd="1" destOrd="0" parTransId="{E5E98303-118A-8B42-A63E-6506016F315A}" sibTransId="{9CFA6F1B-96C8-5942-8086-1FB7E51FD289}"/>
    <dgm:cxn modelId="{379A625C-521E-0C47-B222-C72D3FD268BD}" type="presOf" srcId="{F312AA80-5365-7B4A-B8EA-5F83CA24D593}" destId="{DD8710FD-3B47-CB49-A1D5-84B57F21BCED}" srcOrd="1" destOrd="0" presId="urn:microsoft.com/office/officeart/2005/8/layout/orgChart1"/>
    <dgm:cxn modelId="{42A2105C-8936-5A40-97C0-DCAEB5532CF1}" type="presOf" srcId="{4D999B70-5DD8-9043-80D8-396EEA872E81}" destId="{84BFAA1D-316E-FA4F-A610-A93120D0B16B}" srcOrd="1" destOrd="0" presId="urn:microsoft.com/office/officeart/2005/8/layout/orgChart1"/>
    <dgm:cxn modelId="{9256C51D-C2EC-684E-9B57-D9950CD1AAAB}" type="presOf" srcId="{BFC33CF9-0F4F-6C4D-BC4C-9AAEB7D3132A}" destId="{9B1A91B7-A521-1C4D-90D9-F0B88D4ED099}" srcOrd="1" destOrd="0" presId="urn:microsoft.com/office/officeart/2005/8/layout/orgChart1"/>
    <dgm:cxn modelId="{56A508CE-E205-934A-A71A-761D9116CD37}" type="presOf" srcId="{E78F00FF-2420-2049-A20C-D1B394DACAB2}" destId="{2068E678-8A86-334C-8AE9-8164A3B1AAE6}" srcOrd="0" destOrd="0" presId="urn:microsoft.com/office/officeart/2005/8/layout/orgChart1"/>
    <dgm:cxn modelId="{59D7E905-5FF8-A443-BCE1-F8FA6661AC63}" type="presOf" srcId="{BFC33CF9-0F4F-6C4D-BC4C-9AAEB7D3132A}" destId="{9635E244-9DA3-A642-914C-F17CA1E2CF86}" srcOrd="0" destOrd="0" presId="urn:microsoft.com/office/officeart/2005/8/layout/orgChart1"/>
    <dgm:cxn modelId="{3635401E-E09E-1C49-A7C9-5D44E115AD1C}" type="presOf" srcId="{77C73BBB-A6B2-D44C-A4FB-AC652E4E7A6D}" destId="{B30A765A-0A40-EF49-AC7D-950F94CFF2A3}" srcOrd="0" destOrd="0" presId="urn:microsoft.com/office/officeart/2005/8/layout/orgChart1"/>
    <dgm:cxn modelId="{E544A42C-6688-F343-930A-884750AAA72F}" type="presOf" srcId="{25C21276-B0FC-DE4C-A21E-7F53DAC83178}" destId="{7C7D21B1-B8FE-9848-88D6-5FA439410C57}" srcOrd="0" destOrd="0" presId="urn:microsoft.com/office/officeart/2005/8/layout/orgChart1"/>
    <dgm:cxn modelId="{F5B27191-5259-1C41-BD4A-219CB53F041C}" type="presOf" srcId="{30208C91-FC88-6241-9479-2A15F316D4BF}" destId="{D522B1B9-DD26-494C-B7C1-54468213FE1B}" srcOrd="0" destOrd="0" presId="urn:microsoft.com/office/officeart/2005/8/layout/orgChart1"/>
    <dgm:cxn modelId="{F09084AD-CC25-5643-BB7B-90AFB54B698F}" type="presOf" srcId="{104BF9B6-FD7F-3C4C-ABF5-82315C026383}" destId="{3A5A4077-9152-C44F-BFDF-65B13FCB3DCC}" srcOrd="1" destOrd="0" presId="urn:microsoft.com/office/officeart/2005/8/layout/orgChart1"/>
    <dgm:cxn modelId="{871746EE-505F-8D46-8222-13EB0FA3B259}" type="presOf" srcId="{0E1D6687-AEFA-EC4E-BDA1-CDECEC6D1FAA}" destId="{E9D9E596-19D2-E643-B3C6-50F14DE7717A}" srcOrd="0" destOrd="0" presId="urn:microsoft.com/office/officeart/2005/8/layout/orgChart1"/>
    <dgm:cxn modelId="{42BB06CF-4DDE-8645-A0DD-6DE485482BE7}" type="presOf" srcId="{1A67E5AC-410B-6748-8893-C83F223E33D5}" destId="{BADDF87E-A942-C94D-BC10-22C0C954C913}" srcOrd="0" destOrd="0" presId="urn:microsoft.com/office/officeart/2005/8/layout/orgChart1"/>
    <dgm:cxn modelId="{F54D28DA-D8E3-E044-BF42-F3A64B348883}" type="presOf" srcId="{C18C4141-50B7-C34C-BC33-6B73111B2034}" destId="{392D8C67-BCDC-1F4F-BBC7-1991D7B60D84}" srcOrd="1" destOrd="0" presId="urn:microsoft.com/office/officeart/2005/8/layout/orgChart1"/>
    <dgm:cxn modelId="{FD73559A-97A5-1F44-952C-6D02FA5C6178}" type="presOf" srcId="{ED3999D2-4071-844C-BD31-D3633E14080F}" destId="{94FB6558-1362-3744-8078-68B40D37F8FD}" srcOrd="0" destOrd="0" presId="urn:microsoft.com/office/officeart/2005/8/layout/orgChart1"/>
    <dgm:cxn modelId="{648A21AB-1773-E841-BB0F-B16791135D90}" type="presOf" srcId="{3A52393D-F39E-8F45-B32B-5C85699AAF9B}" destId="{32B93E35-4921-DB4A-AD6A-5C87DE9BC16B}" srcOrd="1" destOrd="0" presId="urn:microsoft.com/office/officeart/2005/8/layout/orgChart1"/>
    <dgm:cxn modelId="{FA5E0FAF-D055-6E47-A45F-F727CDF6AB23}" type="presOf" srcId="{E5E98303-118A-8B42-A63E-6506016F315A}" destId="{4011D860-630D-544E-A352-B40809714D36}" srcOrd="0" destOrd="0" presId="urn:microsoft.com/office/officeart/2005/8/layout/orgChart1"/>
    <dgm:cxn modelId="{24C47AE1-C845-624F-9875-6C94A461EDA6}" type="presOf" srcId="{054E37A0-8C9A-2C4F-85E1-BAD7DD8F9194}" destId="{B6AA00DA-87F1-C947-B054-57A994FA5909}" srcOrd="0" destOrd="0" presId="urn:microsoft.com/office/officeart/2005/8/layout/orgChart1"/>
    <dgm:cxn modelId="{B00849A3-2781-A24F-A438-DDB2CCA4A9D8}" type="presOf" srcId="{23140EBD-EB6D-024E-A40F-77B5E5915C0D}" destId="{0BBD6B96-3C44-5E4F-B961-0BD7B8AD06E8}" srcOrd="0"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501DE872-AE6B-804A-88AC-BB300793E54E}" type="presOf" srcId="{F7C3BA1C-5643-3541-A55A-970F6F3AA625}" destId="{79258160-981A-604D-BCBD-AD267251A8FD}" srcOrd="0" destOrd="0" presId="urn:microsoft.com/office/officeart/2005/8/layout/orgChart1"/>
    <dgm:cxn modelId="{E2D6D60F-02A1-DB48-BF9B-9B14F1E9BEF0}" type="presOf" srcId="{9ADF6D11-C2F5-FD4D-B804-2004D4B39E51}" destId="{A3B04B10-6733-EC48-9C77-12B709413340}" srcOrd="1" destOrd="0" presId="urn:microsoft.com/office/officeart/2005/8/layout/orgChart1"/>
    <dgm:cxn modelId="{529AFA80-AE31-0D4B-9C43-9096544989E0}" type="presOf" srcId="{3C0652D9-3EC3-5F49-A0CF-A03A8EED64A6}" destId="{E146FCAB-9FB7-7A4D-ABAA-5D5DE8DC28DD}" srcOrd="1"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6EAE572D-9FB1-674F-B61B-76F93AAED8B3}" type="presOf" srcId="{42D7B84F-950C-5E47-A392-19BBFFD70AD5}" destId="{94E36E05-227E-184F-95CE-F1F0E4034460}" srcOrd="1" destOrd="0" presId="urn:microsoft.com/office/officeart/2005/8/layout/orgChart1"/>
    <dgm:cxn modelId="{AB40A62D-3402-FA4B-B557-5329C651565F}" type="presOf" srcId="{83FD8529-4983-3749-BE9E-66F86844F4EA}" destId="{C057021E-FC3D-DE4F-82E5-DFABB26624BD}" srcOrd="1" destOrd="0" presId="urn:microsoft.com/office/officeart/2005/8/layout/orgChart1"/>
    <dgm:cxn modelId="{10444ACB-921C-6D4A-B986-2CBC72D69F10}" srcId="{7B9CC991-B474-E246-AA96-725124156A00}" destId="{BFC33CF9-0F4F-6C4D-BC4C-9AAEB7D3132A}" srcOrd="0" destOrd="0" parTransId="{97FAB619-5C62-924A-89F7-BE5FF620D583}" sibTransId="{BC233D41-91C4-F745-A368-B015D73BDFDE}"/>
    <dgm:cxn modelId="{FED56F5A-06DB-074A-A3BE-8D1CB877C8CA}" type="presOf" srcId="{964AD6A8-3CFD-4C49-A259-1C5234DF1C21}" destId="{E38859BE-3663-FC4F-BD34-BAC61E580102}" srcOrd="1" destOrd="0" presId="urn:microsoft.com/office/officeart/2005/8/layout/orgChart1"/>
    <dgm:cxn modelId="{B34A7C28-680A-D54E-B982-CBA70C988451}" type="presParOf" srcId="{8DAD9BD8-EAF7-4948-AEAB-4B93B8F5E3CE}" destId="{597077E8-FFAB-E347-8643-8F32E615B2ED}" srcOrd="0" destOrd="0" presId="urn:microsoft.com/office/officeart/2005/8/layout/orgChart1"/>
    <dgm:cxn modelId="{073538E8-D1A0-6845-9AE4-6EE92C52A34E}" type="presParOf" srcId="{597077E8-FFAB-E347-8643-8F32E615B2ED}" destId="{8C3955BD-5127-DB4D-8612-CF9058AB299D}" srcOrd="0" destOrd="0" presId="urn:microsoft.com/office/officeart/2005/8/layout/orgChart1"/>
    <dgm:cxn modelId="{CD1CF54E-2B5C-D94D-8A8A-1FD5AC8B8D72}" type="presParOf" srcId="{8C3955BD-5127-DB4D-8612-CF9058AB299D}" destId="{7AB96F66-678F-D044-9D5B-B4B62EFF5348}" srcOrd="0" destOrd="0" presId="urn:microsoft.com/office/officeart/2005/8/layout/orgChart1"/>
    <dgm:cxn modelId="{44B4145F-F3A1-1841-A9EB-8D0C75AB1CAF}" type="presParOf" srcId="{8C3955BD-5127-DB4D-8612-CF9058AB299D}" destId="{364925EB-A99A-2F44-86CF-F3FED74D5D98}" srcOrd="1" destOrd="0" presId="urn:microsoft.com/office/officeart/2005/8/layout/orgChart1"/>
    <dgm:cxn modelId="{8BEEF0FA-132F-AF4D-9FFB-401FCB780B95}" type="presParOf" srcId="{597077E8-FFAB-E347-8643-8F32E615B2ED}" destId="{B878A005-2C2F-0F46-9C8F-060DAD329D78}" srcOrd="1" destOrd="0" presId="urn:microsoft.com/office/officeart/2005/8/layout/orgChart1"/>
    <dgm:cxn modelId="{E9546E10-F89C-9A46-B01A-91E1E0EAD4BE}" type="presParOf" srcId="{B878A005-2C2F-0F46-9C8F-060DAD329D78}" destId="{B873E63E-502F-814C-ABA7-B1F39B751089}" srcOrd="0" destOrd="0" presId="urn:microsoft.com/office/officeart/2005/8/layout/orgChart1"/>
    <dgm:cxn modelId="{4E1CB8E2-F8D7-0E49-B4E5-AB1FB211C2A9}" type="presParOf" srcId="{B878A005-2C2F-0F46-9C8F-060DAD329D78}" destId="{4CE704B4-5C3A-AF48-81F1-279C8EF5F723}" srcOrd="1" destOrd="0" presId="urn:microsoft.com/office/officeart/2005/8/layout/orgChart1"/>
    <dgm:cxn modelId="{1183A175-E13B-CB4E-9FB8-937648FA19FE}" type="presParOf" srcId="{4CE704B4-5C3A-AF48-81F1-279C8EF5F723}" destId="{153359DF-63A6-8841-A688-C7F5FF1B2204}" srcOrd="0" destOrd="0" presId="urn:microsoft.com/office/officeart/2005/8/layout/orgChart1"/>
    <dgm:cxn modelId="{E0A24C9B-77E6-854B-871D-C14141BCD83D}" type="presParOf" srcId="{153359DF-63A6-8841-A688-C7F5FF1B2204}" destId="{8B705978-4650-EF4A-8336-13700F303B79}" srcOrd="0" destOrd="0" presId="urn:microsoft.com/office/officeart/2005/8/layout/orgChart1"/>
    <dgm:cxn modelId="{5346067B-900F-1143-9D17-586E79E6DB04}" type="presParOf" srcId="{153359DF-63A6-8841-A688-C7F5FF1B2204}" destId="{9C6462A1-FB46-104D-BB91-ABFD3689C67B}" srcOrd="1" destOrd="0" presId="urn:microsoft.com/office/officeart/2005/8/layout/orgChart1"/>
    <dgm:cxn modelId="{FA62551D-D611-A34C-838B-708F01D12777}" type="presParOf" srcId="{4CE704B4-5C3A-AF48-81F1-279C8EF5F723}" destId="{1223F7E7-2217-6D42-A6BF-D534BC37D07A}" srcOrd="1" destOrd="0" presId="urn:microsoft.com/office/officeart/2005/8/layout/orgChart1"/>
    <dgm:cxn modelId="{2AD1C7AF-846C-7D40-9BC9-4F20F68F9050}" type="presParOf" srcId="{1223F7E7-2217-6D42-A6BF-D534BC37D07A}" destId="{2BDC61EA-CE37-314F-AC2A-0D6690557CB0}" srcOrd="0" destOrd="0" presId="urn:microsoft.com/office/officeart/2005/8/layout/orgChart1"/>
    <dgm:cxn modelId="{C653948F-480B-6544-B2C1-8578D5757028}" type="presParOf" srcId="{1223F7E7-2217-6D42-A6BF-D534BC37D07A}" destId="{8EC66E20-3AA6-3346-A74C-D8A561E4B99E}" srcOrd="1" destOrd="0" presId="urn:microsoft.com/office/officeart/2005/8/layout/orgChart1"/>
    <dgm:cxn modelId="{B3528D6D-F229-DE4A-A044-C6F6389735B2}" type="presParOf" srcId="{8EC66E20-3AA6-3346-A74C-D8A561E4B99E}" destId="{83911E6B-D9D3-B34F-81D5-A848A1086D26}" srcOrd="0" destOrd="0" presId="urn:microsoft.com/office/officeart/2005/8/layout/orgChart1"/>
    <dgm:cxn modelId="{43E1BB16-C15D-084D-9793-40CCEC6ED635}" type="presParOf" srcId="{83911E6B-D9D3-B34F-81D5-A848A1086D26}" destId="{7856D2F4-7567-1D40-9619-7060402A9355}" srcOrd="0" destOrd="0" presId="urn:microsoft.com/office/officeart/2005/8/layout/orgChart1"/>
    <dgm:cxn modelId="{3296ECAD-466A-7141-8CBC-9DF246F3E9DB}" type="presParOf" srcId="{83911E6B-D9D3-B34F-81D5-A848A1086D26}" destId="{1FF30FD3-4B77-5943-831B-2A48E91AC4AC}" srcOrd="1" destOrd="0" presId="urn:microsoft.com/office/officeart/2005/8/layout/orgChart1"/>
    <dgm:cxn modelId="{A9D3912D-BAD3-BE45-9216-2918A7F1490F}" type="presParOf" srcId="{8EC66E20-3AA6-3346-A74C-D8A561E4B99E}" destId="{0A85B098-D64C-D84A-BAB8-C08FCC6ABACA}" srcOrd="1" destOrd="0" presId="urn:microsoft.com/office/officeart/2005/8/layout/orgChart1"/>
    <dgm:cxn modelId="{D9FF9546-25B6-7A45-B3B9-7881608ECD72}" type="presParOf" srcId="{0A85B098-D64C-D84A-BAB8-C08FCC6ABACA}" destId="{1B61DC02-4F3D-3749-8C9A-0E47DC39D614}" srcOrd="0" destOrd="0" presId="urn:microsoft.com/office/officeart/2005/8/layout/orgChart1"/>
    <dgm:cxn modelId="{B35CC582-885E-7043-97D2-5F7FFE28303F}" type="presParOf" srcId="{0A85B098-D64C-D84A-BAB8-C08FCC6ABACA}" destId="{14038112-19E9-FA45-8B91-43CE6609F1B6}" srcOrd="1" destOrd="0" presId="urn:microsoft.com/office/officeart/2005/8/layout/orgChart1"/>
    <dgm:cxn modelId="{99FE8FF9-A529-C442-AFD6-7F49104A938F}" type="presParOf" srcId="{14038112-19E9-FA45-8B91-43CE6609F1B6}" destId="{7C00FFD9-F546-8244-8473-7E6327BB9814}" srcOrd="0" destOrd="0" presId="urn:microsoft.com/office/officeart/2005/8/layout/orgChart1"/>
    <dgm:cxn modelId="{C9DA5412-9E13-5E46-8BD7-A55B404E6ABE}" type="presParOf" srcId="{7C00FFD9-F546-8244-8473-7E6327BB9814}" destId="{01ED003D-490C-144E-9249-EF3DDF0526B0}" srcOrd="0" destOrd="0" presId="urn:microsoft.com/office/officeart/2005/8/layout/orgChart1"/>
    <dgm:cxn modelId="{8B8EE162-EAB7-D94E-A4FE-B7E6B7CF935D}" type="presParOf" srcId="{7C00FFD9-F546-8244-8473-7E6327BB9814}" destId="{2D5AF3E0-4746-654D-A5F2-34F132C6CA34}" srcOrd="1" destOrd="0" presId="urn:microsoft.com/office/officeart/2005/8/layout/orgChart1"/>
    <dgm:cxn modelId="{2B8F29FD-9903-5B45-AD70-FD5076F678F1}" type="presParOf" srcId="{14038112-19E9-FA45-8B91-43CE6609F1B6}" destId="{C219BE33-7EC1-A147-ABE0-4A5B697680B1}" srcOrd="1" destOrd="0" presId="urn:microsoft.com/office/officeart/2005/8/layout/orgChart1"/>
    <dgm:cxn modelId="{ECFB8E2A-CFB4-894B-8946-5B1CE9EF8717}" type="presParOf" srcId="{14038112-19E9-FA45-8B91-43CE6609F1B6}" destId="{ED7F90CE-56F4-F548-8E88-60AAC82E76C5}" srcOrd="2" destOrd="0" presId="urn:microsoft.com/office/officeart/2005/8/layout/orgChart1"/>
    <dgm:cxn modelId="{404771FC-EA27-FA45-84E8-24F196C47E85}" type="presParOf" srcId="{0A85B098-D64C-D84A-BAB8-C08FCC6ABACA}" destId="{217CDE67-DDF3-DD44-99D4-559AFC8C4227}" srcOrd="2" destOrd="0" presId="urn:microsoft.com/office/officeart/2005/8/layout/orgChart1"/>
    <dgm:cxn modelId="{BB059D0B-AB1E-2B41-86EA-92327A33C336}" type="presParOf" srcId="{0A85B098-D64C-D84A-BAB8-C08FCC6ABACA}" destId="{FAF4AEEC-1ECD-384D-850D-AF68F26F8D07}" srcOrd="3" destOrd="0" presId="urn:microsoft.com/office/officeart/2005/8/layout/orgChart1"/>
    <dgm:cxn modelId="{D7F5A77C-FDB9-1C49-98EF-F0852217EE58}" type="presParOf" srcId="{FAF4AEEC-1ECD-384D-850D-AF68F26F8D07}" destId="{2E1A4A26-3707-D54E-9F93-FEC870A9C5E8}" srcOrd="0" destOrd="0" presId="urn:microsoft.com/office/officeart/2005/8/layout/orgChart1"/>
    <dgm:cxn modelId="{9A903AE3-9727-0045-8115-BB97D857AE09}" type="presParOf" srcId="{2E1A4A26-3707-D54E-9F93-FEC870A9C5E8}" destId="{0BBD6B96-3C44-5E4F-B961-0BD7B8AD06E8}" srcOrd="0" destOrd="0" presId="urn:microsoft.com/office/officeart/2005/8/layout/orgChart1"/>
    <dgm:cxn modelId="{705AE321-DF8E-6242-8A35-85BE60850948}" type="presParOf" srcId="{2E1A4A26-3707-D54E-9F93-FEC870A9C5E8}" destId="{9CE1F367-8C1D-B84B-80C7-8E5C52C6C65D}" srcOrd="1" destOrd="0" presId="urn:microsoft.com/office/officeart/2005/8/layout/orgChart1"/>
    <dgm:cxn modelId="{BC8B9EAF-D51E-614D-A41B-61DEBEA58653}" type="presParOf" srcId="{FAF4AEEC-1ECD-384D-850D-AF68F26F8D07}" destId="{F6B3A539-13D1-3446-925E-56EDC98634A2}" srcOrd="1" destOrd="0" presId="urn:microsoft.com/office/officeart/2005/8/layout/orgChart1"/>
    <dgm:cxn modelId="{476331CF-563F-3247-A39D-BADEF26A3EA9}" type="presParOf" srcId="{FAF4AEEC-1ECD-384D-850D-AF68F26F8D07}" destId="{3BD5F170-DFA2-5A40-8714-F59B9CC81858}" srcOrd="2" destOrd="0" presId="urn:microsoft.com/office/officeart/2005/8/layout/orgChart1"/>
    <dgm:cxn modelId="{0F7675BB-FCB3-4A44-874F-397E6C3C3286}" type="presParOf" srcId="{0A85B098-D64C-D84A-BAB8-C08FCC6ABACA}" destId="{C3AF599F-2015-4F45-AEAB-5835F676E732}" srcOrd="4" destOrd="0" presId="urn:microsoft.com/office/officeart/2005/8/layout/orgChart1"/>
    <dgm:cxn modelId="{41669B9A-6074-D247-84F0-5ACABAB3B4EF}" type="presParOf" srcId="{0A85B098-D64C-D84A-BAB8-C08FCC6ABACA}" destId="{DE4CB0D1-8A01-B248-A7CB-75422300F507}" srcOrd="5" destOrd="0" presId="urn:microsoft.com/office/officeart/2005/8/layout/orgChart1"/>
    <dgm:cxn modelId="{99BDE2F6-B840-F245-8826-975978ED5CD8}" type="presParOf" srcId="{DE4CB0D1-8A01-B248-A7CB-75422300F507}" destId="{E623151D-EDB0-FD4A-842B-87D33F7AF4E9}" srcOrd="0" destOrd="0" presId="urn:microsoft.com/office/officeart/2005/8/layout/orgChart1"/>
    <dgm:cxn modelId="{4A034391-EE0E-C742-8097-8AE75F715B87}" type="presParOf" srcId="{E623151D-EDB0-FD4A-842B-87D33F7AF4E9}" destId="{E9D9E596-19D2-E643-B3C6-50F14DE7717A}" srcOrd="0" destOrd="0" presId="urn:microsoft.com/office/officeart/2005/8/layout/orgChart1"/>
    <dgm:cxn modelId="{86458CB6-4290-FF4F-AC56-78DED5BB3AEE}" type="presParOf" srcId="{E623151D-EDB0-FD4A-842B-87D33F7AF4E9}" destId="{75283C50-1CA9-9D4C-83BD-46FB84C447CF}" srcOrd="1" destOrd="0" presId="urn:microsoft.com/office/officeart/2005/8/layout/orgChart1"/>
    <dgm:cxn modelId="{68926120-06F9-D842-B484-22B4E81D8E48}" type="presParOf" srcId="{DE4CB0D1-8A01-B248-A7CB-75422300F507}" destId="{4A70DFA7-588F-CF4A-8B74-F1B71C99740A}" srcOrd="1" destOrd="0" presId="urn:microsoft.com/office/officeart/2005/8/layout/orgChart1"/>
    <dgm:cxn modelId="{3ACE4B43-BBB1-8340-955C-A1EFA39C2E65}" type="presParOf" srcId="{DE4CB0D1-8A01-B248-A7CB-75422300F507}" destId="{53E084D9-8FDF-B14C-AD70-39CAE5E3A570}" srcOrd="2" destOrd="0" presId="urn:microsoft.com/office/officeart/2005/8/layout/orgChart1"/>
    <dgm:cxn modelId="{F608625D-57A0-AE44-9664-D798F16B75C9}" type="presParOf" srcId="{0A85B098-D64C-D84A-BAB8-C08FCC6ABACA}" destId="{34D0AC6F-7796-DB40-BADD-6DC51ED8F4AE}" srcOrd="6" destOrd="0" presId="urn:microsoft.com/office/officeart/2005/8/layout/orgChart1"/>
    <dgm:cxn modelId="{EAD20403-5472-3D4E-8FF3-A76C3189E518}" type="presParOf" srcId="{0A85B098-D64C-D84A-BAB8-C08FCC6ABACA}" destId="{3DCBF842-CFBD-0E43-8872-2DF85E3AA2DA}" srcOrd="7" destOrd="0" presId="urn:microsoft.com/office/officeart/2005/8/layout/orgChart1"/>
    <dgm:cxn modelId="{D898535E-324C-3A4A-B3F8-26588DBB9635}" type="presParOf" srcId="{3DCBF842-CFBD-0E43-8872-2DF85E3AA2DA}" destId="{B88F08A2-4B2A-0C4B-B95E-FA315CEFA8A2}" srcOrd="0" destOrd="0" presId="urn:microsoft.com/office/officeart/2005/8/layout/orgChart1"/>
    <dgm:cxn modelId="{E44540C1-61CF-9845-AB0B-5B10F0811526}" type="presParOf" srcId="{B88F08A2-4B2A-0C4B-B95E-FA315CEFA8A2}" destId="{BADDF87E-A942-C94D-BC10-22C0C954C913}" srcOrd="0" destOrd="0" presId="urn:microsoft.com/office/officeart/2005/8/layout/orgChart1"/>
    <dgm:cxn modelId="{CD6065C8-CAD2-304D-8FD3-F19A9B64D225}" type="presParOf" srcId="{B88F08A2-4B2A-0C4B-B95E-FA315CEFA8A2}" destId="{72AD3BE2-1333-B64B-9999-3E02E040CF1A}" srcOrd="1" destOrd="0" presId="urn:microsoft.com/office/officeart/2005/8/layout/orgChart1"/>
    <dgm:cxn modelId="{2F6292DF-214B-4542-90A2-060F3C9D9213}" type="presParOf" srcId="{3DCBF842-CFBD-0E43-8872-2DF85E3AA2DA}" destId="{AC4FE21A-33AF-DA4A-86E4-E15954053434}" srcOrd="1" destOrd="0" presId="urn:microsoft.com/office/officeart/2005/8/layout/orgChart1"/>
    <dgm:cxn modelId="{E5A9D084-FC4D-E74D-A4F5-47149AF004BC}" type="presParOf" srcId="{3DCBF842-CFBD-0E43-8872-2DF85E3AA2DA}" destId="{3220A422-46B4-3644-94ED-95619E076AD0}" srcOrd="2" destOrd="0" presId="urn:microsoft.com/office/officeart/2005/8/layout/orgChart1"/>
    <dgm:cxn modelId="{75EFDBC5-DB5C-1E47-A222-586998EC02C1}" type="presParOf" srcId="{8EC66E20-3AA6-3346-A74C-D8A561E4B99E}" destId="{9DF13DC0-38C6-EC40-9EDC-882BB33E5E0F}" srcOrd="2" destOrd="0" presId="urn:microsoft.com/office/officeart/2005/8/layout/orgChart1"/>
    <dgm:cxn modelId="{E532E91C-6455-7540-B2D9-C1E9CE06D42E}" type="presParOf" srcId="{1223F7E7-2217-6D42-A6BF-D534BC37D07A}" destId="{2AFE2C4E-57E5-FF4D-9033-EE5427087509}" srcOrd="2" destOrd="0" presId="urn:microsoft.com/office/officeart/2005/8/layout/orgChart1"/>
    <dgm:cxn modelId="{BFCEDB27-67FC-CA46-8522-757B091C9874}" type="presParOf" srcId="{1223F7E7-2217-6D42-A6BF-D534BC37D07A}" destId="{0F729D98-F3E5-7248-9976-1DA3A968B810}" srcOrd="3" destOrd="0" presId="urn:microsoft.com/office/officeart/2005/8/layout/orgChart1"/>
    <dgm:cxn modelId="{2F9A58D8-F7CB-A94D-A7D7-8CBEC57D7B00}" type="presParOf" srcId="{0F729D98-F3E5-7248-9976-1DA3A968B810}" destId="{2ACE2B04-3E95-EC48-86C1-3AC0327F9DC4}" srcOrd="0" destOrd="0" presId="urn:microsoft.com/office/officeart/2005/8/layout/orgChart1"/>
    <dgm:cxn modelId="{BCD56560-DA98-C447-9D00-A93C1BCF4153}" type="presParOf" srcId="{2ACE2B04-3E95-EC48-86C1-3AC0327F9DC4}" destId="{A297DB52-B38F-1A4C-B510-59C16FEBCA17}" srcOrd="0" destOrd="0" presId="urn:microsoft.com/office/officeart/2005/8/layout/orgChart1"/>
    <dgm:cxn modelId="{C84D0767-4C2C-6B4D-8398-41521DEAC51C}" type="presParOf" srcId="{2ACE2B04-3E95-EC48-86C1-3AC0327F9DC4}" destId="{1F8901A2-154C-CB4F-B6E5-9D454079A3EB}" srcOrd="1" destOrd="0" presId="urn:microsoft.com/office/officeart/2005/8/layout/orgChart1"/>
    <dgm:cxn modelId="{6C9384F5-DCD5-9C43-9850-D3482D84B2B4}" type="presParOf" srcId="{0F729D98-F3E5-7248-9976-1DA3A968B810}" destId="{FDC949FD-9B1D-204D-9AA8-3C84A35362B4}" srcOrd="1" destOrd="0" presId="urn:microsoft.com/office/officeart/2005/8/layout/orgChart1"/>
    <dgm:cxn modelId="{CF32C6DF-327D-C34C-9B1E-9554811D56B7}" type="presParOf" srcId="{FDC949FD-9B1D-204D-9AA8-3C84A35362B4}" destId="{D0AA59AB-AAF1-E047-83BA-C8DE68219EBD}" srcOrd="0" destOrd="0" presId="urn:microsoft.com/office/officeart/2005/8/layout/orgChart1"/>
    <dgm:cxn modelId="{724E1EA7-33BD-0849-A2CB-F20C41524F96}" type="presParOf" srcId="{FDC949FD-9B1D-204D-9AA8-3C84A35362B4}" destId="{46A9FF11-3BAA-D04B-8A5A-4EB89AA3E115}" srcOrd="1" destOrd="0" presId="urn:microsoft.com/office/officeart/2005/8/layout/orgChart1"/>
    <dgm:cxn modelId="{859E1416-515D-C34A-A73D-D694F2C1413A}" type="presParOf" srcId="{46A9FF11-3BAA-D04B-8A5A-4EB89AA3E115}" destId="{9EC4DE8B-6BA0-8744-A878-797E1972D75A}" srcOrd="0" destOrd="0" presId="urn:microsoft.com/office/officeart/2005/8/layout/orgChart1"/>
    <dgm:cxn modelId="{54502620-5D62-354E-836E-B25AE4CE729C}" type="presParOf" srcId="{9EC4DE8B-6BA0-8744-A878-797E1972D75A}" destId="{B11F8395-2A41-AE4F-ACC9-13AC74F55E62}" srcOrd="0" destOrd="0" presId="urn:microsoft.com/office/officeart/2005/8/layout/orgChart1"/>
    <dgm:cxn modelId="{9B3A5BDB-A99D-0D45-893A-757686FD3D1C}" type="presParOf" srcId="{9EC4DE8B-6BA0-8744-A878-797E1972D75A}" destId="{FB0D6F74-F74D-FB48-AF22-E4C848E57DC6}" srcOrd="1" destOrd="0" presId="urn:microsoft.com/office/officeart/2005/8/layout/orgChart1"/>
    <dgm:cxn modelId="{94A8B351-198F-0E48-A387-B2B0C123357A}" type="presParOf" srcId="{46A9FF11-3BAA-D04B-8A5A-4EB89AA3E115}" destId="{36CB00B9-3CA6-DE40-BB51-CD9DD4F5FE3A}" srcOrd="1" destOrd="0" presId="urn:microsoft.com/office/officeart/2005/8/layout/orgChart1"/>
    <dgm:cxn modelId="{6563435B-5798-EF4D-A450-6B63A85C8B8E}" type="presParOf" srcId="{46A9FF11-3BAA-D04B-8A5A-4EB89AA3E115}" destId="{3FFFCFC9-3B95-7945-AF3D-FBC75AD4B5AD}" srcOrd="2" destOrd="0" presId="urn:microsoft.com/office/officeart/2005/8/layout/orgChart1"/>
    <dgm:cxn modelId="{4BFDFEC6-21C8-9049-B709-E0CBCF5DB1EF}" type="presParOf" srcId="{FDC949FD-9B1D-204D-9AA8-3C84A35362B4}" destId="{8137981B-2BBE-3348-9421-EF865825A35B}" srcOrd="2" destOrd="0" presId="urn:microsoft.com/office/officeart/2005/8/layout/orgChart1"/>
    <dgm:cxn modelId="{0D56CECD-C495-2548-B0A7-DBCBD1B04A8B}" type="presParOf" srcId="{FDC949FD-9B1D-204D-9AA8-3C84A35362B4}" destId="{817CCDA8-22A1-D249-BA5B-C24E1E6E9278}" srcOrd="3" destOrd="0" presId="urn:microsoft.com/office/officeart/2005/8/layout/orgChart1"/>
    <dgm:cxn modelId="{BD47C125-CA60-A844-B16E-2946462BA476}" type="presParOf" srcId="{817CCDA8-22A1-D249-BA5B-C24E1E6E9278}" destId="{8765DCBB-6CBC-C943-92A3-347AD0D4E2BC}" srcOrd="0" destOrd="0" presId="urn:microsoft.com/office/officeart/2005/8/layout/orgChart1"/>
    <dgm:cxn modelId="{6EE092A3-F125-A245-B501-898B282D70BD}" type="presParOf" srcId="{8765DCBB-6CBC-C943-92A3-347AD0D4E2BC}" destId="{EEE24EF8-69BD-234D-9E88-741173F0378C}" srcOrd="0" destOrd="0" presId="urn:microsoft.com/office/officeart/2005/8/layout/orgChart1"/>
    <dgm:cxn modelId="{214385DB-F985-4747-BC03-A8B4E6FEE2C7}" type="presParOf" srcId="{8765DCBB-6CBC-C943-92A3-347AD0D4E2BC}" destId="{E38859BE-3663-FC4F-BD34-BAC61E580102}" srcOrd="1" destOrd="0" presId="urn:microsoft.com/office/officeart/2005/8/layout/orgChart1"/>
    <dgm:cxn modelId="{DBF88663-4891-6E48-924C-FF7586EA578B}" type="presParOf" srcId="{817CCDA8-22A1-D249-BA5B-C24E1E6E9278}" destId="{AC74EEAC-1205-8843-BB87-F1D8342F8603}" srcOrd="1" destOrd="0" presId="urn:microsoft.com/office/officeart/2005/8/layout/orgChart1"/>
    <dgm:cxn modelId="{33FFDD66-9466-A54A-A6EA-DD23F63DC04E}" type="presParOf" srcId="{817CCDA8-22A1-D249-BA5B-C24E1E6E9278}" destId="{7BC04ECA-F00E-5940-9D67-86983C59F552}" srcOrd="2" destOrd="0" presId="urn:microsoft.com/office/officeart/2005/8/layout/orgChart1"/>
    <dgm:cxn modelId="{AB83910E-259C-8D4D-B3A7-73C40B1FCA9B}" type="presParOf" srcId="{FDC949FD-9B1D-204D-9AA8-3C84A35362B4}" destId="{B98AA671-DF79-584D-8FB9-89274929BDA6}" srcOrd="4" destOrd="0" presId="urn:microsoft.com/office/officeart/2005/8/layout/orgChart1"/>
    <dgm:cxn modelId="{BFF9ACC6-CE1B-1E4A-905D-94ADA24A4E5F}" type="presParOf" srcId="{FDC949FD-9B1D-204D-9AA8-3C84A35362B4}" destId="{75B48C16-1AEA-7B4F-ADF3-1C6D812CAF13}" srcOrd="5" destOrd="0" presId="urn:microsoft.com/office/officeart/2005/8/layout/orgChart1"/>
    <dgm:cxn modelId="{90A2D588-B518-0F41-8BC0-3DA06ACBABB3}" type="presParOf" srcId="{75B48C16-1AEA-7B4F-ADF3-1C6D812CAF13}" destId="{45FE04C2-7D87-2E4A-B07E-7E9CFB3A1073}" srcOrd="0" destOrd="0" presId="urn:microsoft.com/office/officeart/2005/8/layout/orgChart1"/>
    <dgm:cxn modelId="{62332E27-C7CC-A64D-84E4-4C09AF724E64}" type="presParOf" srcId="{45FE04C2-7D87-2E4A-B07E-7E9CFB3A1073}" destId="{6CFD024A-6E3E-C74F-A1E4-DAA3E3350F49}" srcOrd="0" destOrd="0" presId="urn:microsoft.com/office/officeart/2005/8/layout/orgChart1"/>
    <dgm:cxn modelId="{A5E5EB5A-3745-2D49-889D-F575971248DE}" type="presParOf" srcId="{45FE04C2-7D87-2E4A-B07E-7E9CFB3A1073}" destId="{43FC87F0-73D5-C145-9F17-D0A85E25EF9E}" srcOrd="1" destOrd="0" presId="urn:microsoft.com/office/officeart/2005/8/layout/orgChart1"/>
    <dgm:cxn modelId="{AE41837A-BE10-B948-8E49-D877419C4290}" type="presParOf" srcId="{75B48C16-1AEA-7B4F-ADF3-1C6D812CAF13}" destId="{0380EF67-AD18-284B-98FE-5EB1055131EE}" srcOrd="1" destOrd="0" presId="urn:microsoft.com/office/officeart/2005/8/layout/orgChart1"/>
    <dgm:cxn modelId="{A49FC050-32F0-794F-98C8-E1217871BC4C}" type="presParOf" srcId="{75B48C16-1AEA-7B4F-ADF3-1C6D812CAF13}" destId="{C0B5036A-1B97-9849-BE04-C7A180CCA23B}" srcOrd="2" destOrd="0" presId="urn:microsoft.com/office/officeart/2005/8/layout/orgChart1"/>
    <dgm:cxn modelId="{6635DAA0-6BB0-BB46-B119-0CA93194E4F0}" type="presParOf" srcId="{0F729D98-F3E5-7248-9976-1DA3A968B810}" destId="{61B46704-BB2A-0940-9B1B-A52C4E94C5D1}" srcOrd="2" destOrd="0" presId="urn:microsoft.com/office/officeart/2005/8/layout/orgChart1"/>
    <dgm:cxn modelId="{19698D94-B715-664D-8E51-BDC1DB94B794}" type="presParOf" srcId="{1223F7E7-2217-6D42-A6BF-D534BC37D07A}" destId="{2E4A5106-F59E-6A4E-BEA5-F4F616E19F07}" srcOrd="4" destOrd="0" presId="urn:microsoft.com/office/officeart/2005/8/layout/orgChart1"/>
    <dgm:cxn modelId="{4069685B-BCC1-3B4A-80E2-609C4901089D}" type="presParOf" srcId="{1223F7E7-2217-6D42-A6BF-D534BC37D07A}" destId="{689032B7-6088-8F4E-ADD0-1BC5FB9A65AB}" srcOrd="5" destOrd="0" presId="urn:microsoft.com/office/officeart/2005/8/layout/orgChart1"/>
    <dgm:cxn modelId="{25A1A732-085C-2B40-A706-03A989773093}" type="presParOf" srcId="{689032B7-6088-8F4E-ADD0-1BC5FB9A65AB}" destId="{FF895EF6-7ACF-BE48-B8A2-F80E90761538}" srcOrd="0" destOrd="0" presId="urn:microsoft.com/office/officeart/2005/8/layout/orgChart1"/>
    <dgm:cxn modelId="{9C12C4D3-CFD6-C64E-A4F8-C76726523A32}" type="presParOf" srcId="{FF895EF6-7ACF-BE48-B8A2-F80E90761538}" destId="{4E77185A-7B38-F948-BB21-9415B1033AAB}" srcOrd="0" destOrd="0" presId="urn:microsoft.com/office/officeart/2005/8/layout/orgChart1"/>
    <dgm:cxn modelId="{72DB5DD5-9A17-364C-BA2D-F0BB8D5B9628}" type="presParOf" srcId="{FF895EF6-7ACF-BE48-B8A2-F80E90761538}" destId="{C057021E-FC3D-DE4F-82E5-DFABB26624BD}" srcOrd="1" destOrd="0" presId="urn:microsoft.com/office/officeart/2005/8/layout/orgChart1"/>
    <dgm:cxn modelId="{E8E3C1D5-9C65-0E40-8737-425D0100BC30}" type="presParOf" srcId="{689032B7-6088-8F4E-ADD0-1BC5FB9A65AB}" destId="{4ACB735D-F9E2-3043-A764-359FA8C89D31}" srcOrd="1" destOrd="0" presId="urn:microsoft.com/office/officeart/2005/8/layout/orgChart1"/>
    <dgm:cxn modelId="{38485642-D4D9-B94B-AC8D-C1586C66216F}" type="presParOf" srcId="{4ACB735D-F9E2-3043-A764-359FA8C89D31}" destId="{121D6F2C-4540-414A-8A9C-F673B686A182}" srcOrd="0" destOrd="0" presId="urn:microsoft.com/office/officeart/2005/8/layout/orgChart1"/>
    <dgm:cxn modelId="{BBF42AD4-2E4D-6543-8D75-81C9FFC161BA}" type="presParOf" srcId="{4ACB735D-F9E2-3043-A764-359FA8C89D31}" destId="{87F6E021-A735-7544-99ED-FACE4CD73B09}" srcOrd="1" destOrd="0" presId="urn:microsoft.com/office/officeart/2005/8/layout/orgChart1"/>
    <dgm:cxn modelId="{880C330C-83C3-C341-A53C-765B13195943}" type="presParOf" srcId="{87F6E021-A735-7544-99ED-FACE4CD73B09}" destId="{16FE59DF-EDBE-B149-839B-023AAC4A1FAC}" srcOrd="0" destOrd="0" presId="urn:microsoft.com/office/officeart/2005/8/layout/orgChart1"/>
    <dgm:cxn modelId="{E74952BB-CA5C-4C4A-9A50-8E2A4042A0FA}" type="presParOf" srcId="{16FE59DF-EDBE-B149-839B-023AAC4A1FAC}" destId="{5EC7B4BC-D6E0-494E-8F9F-6D6D134D7C5F}" srcOrd="0" destOrd="0" presId="urn:microsoft.com/office/officeart/2005/8/layout/orgChart1"/>
    <dgm:cxn modelId="{C16DD572-33EF-0E45-AC8E-3B75DE62E2F8}" type="presParOf" srcId="{16FE59DF-EDBE-B149-839B-023AAC4A1FAC}" destId="{679FFD3F-780D-C84A-BBD4-6EC4155AE11F}" srcOrd="1" destOrd="0" presId="urn:microsoft.com/office/officeart/2005/8/layout/orgChart1"/>
    <dgm:cxn modelId="{A0DC7B67-9AF3-D94B-A685-5E91B95CA5FF}" type="presParOf" srcId="{87F6E021-A735-7544-99ED-FACE4CD73B09}" destId="{00DE8427-67AC-DB44-B1D8-8FCAE0F9EED0}" srcOrd="1" destOrd="0" presId="urn:microsoft.com/office/officeart/2005/8/layout/orgChart1"/>
    <dgm:cxn modelId="{35B3A809-9356-1B44-85AD-3207FC09B7F4}" type="presParOf" srcId="{87F6E021-A735-7544-99ED-FACE4CD73B09}" destId="{92D50532-929A-CF4D-8AFE-E6A3D3DDECC4}" srcOrd="2" destOrd="0" presId="urn:microsoft.com/office/officeart/2005/8/layout/orgChart1"/>
    <dgm:cxn modelId="{0F22F345-47C2-3F4C-A425-1E74C130DB89}" type="presParOf" srcId="{4ACB735D-F9E2-3043-A764-359FA8C89D31}" destId="{B6DBBC47-0F37-9B4C-9838-FF7C950C6175}" srcOrd="2" destOrd="0" presId="urn:microsoft.com/office/officeart/2005/8/layout/orgChart1"/>
    <dgm:cxn modelId="{7336271F-D1DE-A341-B196-2BA05FE3D815}" type="presParOf" srcId="{4ACB735D-F9E2-3043-A764-359FA8C89D31}" destId="{E2484D30-5040-DF4B-8CCB-73729881AE9C}" srcOrd="3" destOrd="0" presId="urn:microsoft.com/office/officeart/2005/8/layout/orgChart1"/>
    <dgm:cxn modelId="{E9A1884E-F260-9A44-8ECE-ABD56A6E7D7B}" type="presParOf" srcId="{E2484D30-5040-DF4B-8CCB-73729881AE9C}" destId="{2358A1D1-3B55-6B44-8B60-8690BCCB9BAE}" srcOrd="0" destOrd="0" presId="urn:microsoft.com/office/officeart/2005/8/layout/orgChart1"/>
    <dgm:cxn modelId="{E9908503-8320-CC4D-8EE5-42E8B492AFF9}" type="presParOf" srcId="{2358A1D1-3B55-6B44-8B60-8690BCCB9BAE}" destId="{94FB6558-1362-3744-8078-68B40D37F8FD}" srcOrd="0" destOrd="0" presId="urn:microsoft.com/office/officeart/2005/8/layout/orgChart1"/>
    <dgm:cxn modelId="{F0F1E2E7-2231-054D-8872-826B2169D749}" type="presParOf" srcId="{2358A1D1-3B55-6B44-8B60-8690BCCB9BAE}" destId="{A841F3E7-9EE9-614C-BD08-07D1FD363FB8}" srcOrd="1" destOrd="0" presId="urn:microsoft.com/office/officeart/2005/8/layout/orgChart1"/>
    <dgm:cxn modelId="{A367F9D3-D178-224B-AD2B-64C717DCB143}" type="presParOf" srcId="{E2484D30-5040-DF4B-8CCB-73729881AE9C}" destId="{82C50219-6037-CD42-BCB9-52965AD87447}" srcOrd="1" destOrd="0" presId="urn:microsoft.com/office/officeart/2005/8/layout/orgChart1"/>
    <dgm:cxn modelId="{9D469E60-B4CA-7B42-BD7B-A3A810810599}" type="presParOf" srcId="{E2484D30-5040-DF4B-8CCB-73729881AE9C}" destId="{131429CD-5077-B943-9BF9-5A0037E258A0}" srcOrd="2" destOrd="0" presId="urn:microsoft.com/office/officeart/2005/8/layout/orgChart1"/>
    <dgm:cxn modelId="{48263FD4-77CD-744A-8BDE-A6ABBDBFFBA3}" type="presParOf" srcId="{4ACB735D-F9E2-3043-A764-359FA8C89D31}" destId="{B6AA00DA-87F1-C947-B054-57A994FA5909}" srcOrd="4" destOrd="0" presId="urn:microsoft.com/office/officeart/2005/8/layout/orgChart1"/>
    <dgm:cxn modelId="{189A7A8A-0FC7-6244-B6E4-3DA093910536}" type="presParOf" srcId="{4ACB735D-F9E2-3043-A764-359FA8C89D31}" destId="{4DA6B3DD-0C40-714D-9F12-216CFC9E9019}" srcOrd="5" destOrd="0" presId="urn:microsoft.com/office/officeart/2005/8/layout/orgChart1"/>
    <dgm:cxn modelId="{E0D09886-DDD8-984B-83AB-C59C1CEAA9D8}" type="presParOf" srcId="{4DA6B3DD-0C40-714D-9F12-216CFC9E9019}" destId="{525A433D-5127-0046-9D6F-B73C9DABD675}" srcOrd="0" destOrd="0" presId="urn:microsoft.com/office/officeart/2005/8/layout/orgChart1"/>
    <dgm:cxn modelId="{C11E4979-1447-5944-A528-70C9DD091076}" type="presParOf" srcId="{525A433D-5127-0046-9D6F-B73C9DABD675}" destId="{2068E678-8A86-334C-8AE9-8164A3B1AAE6}" srcOrd="0" destOrd="0" presId="urn:microsoft.com/office/officeart/2005/8/layout/orgChart1"/>
    <dgm:cxn modelId="{27E7E126-5767-0D40-93B8-3CE2B2C8033D}" type="presParOf" srcId="{525A433D-5127-0046-9D6F-B73C9DABD675}" destId="{709BCE17-7185-E747-B9D3-9C5A9539A20A}" srcOrd="1" destOrd="0" presId="urn:microsoft.com/office/officeart/2005/8/layout/orgChart1"/>
    <dgm:cxn modelId="{CC26F8CD-1576-F746-BE43-FD51A6D68E63}" type="presParOf" srcId="{4DA6B3DD-0C40-714D-9F12-216CFC9E9019}" destId="{61DE2079-BA58-8549-A620-9512FBAA1E0E}" srcOrd="1" destOrd="0" presId="urn:microsoft.com/office/officeart/2005/8/layout/orgChart1"/>
    <dgm:cxn modelId="{9CC4665E-C4B3-F94B-8D18-2091EC8F2700}" type="presParOf" srcId="{4DA6B3DD-0C40-714D-9F12-216CFC9E9019}" destId="{BBAF4D8B-B75F-124C-8038-021841868500}" srcOrd="2" destOrd="0" presId="urn:microsoft.com/office/officeart/2005/8/layout/orgChart1"/>
    <dgm:cxn modelId="{ADB38528-78F6-DD45-B6ED-2C0C41FC762D}" type="presParOf" srcId="{689032B7-6088-8F4E-ADD0-1BC5FB9A65AB}" destId="{970FD025-C555-8048-9043-40D6313BB066}" srcOrd="2" destOrd="0" presId="urn:microsoft.com/office/officeart/2005/8/layout/orgChart1"/>
    <dgm:cxn modelId="{3D3E52BB-AAA1-DD4F-B1C3-F768F9F76598}" type="presParOf" srcId="{4CE704B4-5C3A-AF48-81F1-279C8EF5F723}" destId="{51CC4483-827A-D94B-A4A1-D63AAE544D07}" srcOrd="2" destOrd="0" presId="urn:microsoft.com/office/officeart/2005/8/layout/orgChart1"/>
    <dgm:cxn modelId="{6C7D363D-6EFA-1945-AB90-0DDD7420DFD6}" type="presParOf" srcId="{B878A005-2C2F-0F46-9C8F-060DAD329D78}" destId="{2986AF58-FB1F-EB4B-B656-EF2351FD44AB}" srcOrd="2" destOrd="0" presId="urn:microsoft.com/office/officeart/2005/8/layout/orgChart1"/>
    <dgm:cxn modelId="{4402F757-1338-104A-BC70-20ABCD758876}" type="presParOf" srcId="{B878A005-2C2F-0F46-9C8F-060DAD329D78}" destId="{3DB882CD-6598-9040-B85C-1A83D378084F}" srcOrd="3" destOrd="0" presId="urn:microsoft.com/office/officeart/2005/8/layout/orgChart1"/>
    <dgm:cxn modelId="{1ABAEC93-ECEA-D34F-A921-66171F2D88D8}" type="presParOf" srcId="{3DB882CD-6598-9040-B85C-1A83D378084F}" destId="{0830F8F2-4809-BE40-9E59-0F52C72D51ED}" srcOrd="0" destOrd="0" presId="urn:microsoft.com/office/officeart/2005/8/layout/orgChart1"/>
    <dgm:cxn modelId="{CC23549D-C1BD-134D-BBE4-D17EBBB8AA5C}" type="presParOf" srcId="{0830F8F2-4809-BE40-9E59-0F52C72D51ED}" destId="{569AF1F6-360E-7940-B2C7-3C8E37CB1AF0}" srcOrd="0" destOrd="0" presId="urn:microsoft.com/office/officeart/2005/8/layout/orgChart1"/>
    <dgm:cxn modelId="{960483CE-422A-1044-AF2D-80A231E20C31}" type="presParOf" srcId="{0830F8F2-4809-BE40-9E59-0F52C72D51ED}" destId="{94E36E05-227E-184F-95CE-F1F0E4034460}" srcOrd="1" destOrd="0" presId="urn:microsoft.com/office/officeart/2005/8/layout/orgChart1"/>
    <dgm:cxn modelId="{2160D9DD-1A11-244C-ADF9-11367FE5BEE0}" type="presParOf" srcId="{3DB882CD-6598-9040-B85C-1A83D378084F}" destId="{171A6BCF-F99C-404B-949C-C2197C53C14F}" srcOrd="1" destOrd="0" presId="urn:microsoft.com/office/officeart/2005/8/layout/orgChart1"/>
    <dgm:cxn modelId="{FB093937-1825-904A-9B41-A069CE7EEDF4}" type="presParOf" srcId="{171A6BCF-F99C-404B-949C-C2197C53C14F}" destId="{79258160-981A-604D-BCBD-AD267251A8FD}" srcOrd="0" destOrd="0" presId="urn:microsoft.com/office/officeart/2005/8/layout/orgChart1"/>
    <dgm:cxn modelId="{1D34D944-503F-C04A-88D2-8BFEBDBCF9F2}" type="presParOf" srcId="{171A6BCF-F99C-404B-949C-C2197C53C14F}" destId="{230C7593-294C-6F4C-AD54-23C670C58A7F}" srcOrd="1" destOrd="0" presId="urn:microsoft.com/office/officeart/2005/8/layout/orgChart1"/>
    <dgm:cxn modelId="{8A88D363-49BE-614C-A8FF-6FDAEC43D304}" type="presParOf" srcId="{230C7593-294C-6F4C-AD54-23C670C58A7F}" destId="{27857492-8787-054D-9826-8F506FCC7252}" srcOrd="0" destOrd="0" presId="urn:microsoft.com/office/officeart/2005/8/layout/orgChart1"/>
    <dgm:cxn modelId="{BC5E2F25-4722-3E43-A34F-F64494F833BA}" type="presParOf" srcId="{27857492-8787-054D-9826-8F506FCC7252}" destId="{1C0E9EDA-D821-7641-815D-C21664E5036A}" srcOrd="0" destOrd="0" presId="urn:microsoft.com/office/officeart/2005/8/layout/orgChart1"/>
    <dgm:cxn modelId="{4A186558-46EC-8142-9D7B-166F28021266}" type="presParOf" srcId="{27857492-8787-054D-9826-8F506FCC7252}" destId="{498B904E-521A-3F4F-AD4E-5392E2A191DD}" srcOrd="1" destOrd="0" presId="urn:microsoft.com/office/officeart/2005/8/layout/orgChart1"/>
    <dgm:cxn modelId="{F7D84B8E-AF60-734B-A20C-F008130D1500}" type="presParOf" srcId="{230C7593-294C-6F4C-AD54-23C670C58A7F}" destId="{F78684D6-1172-9C49-92FC-E0B4D919DF1E}" srcOrd="1" destOrd="0" presId="urn:microsoft.com/office/officeart/2005/8/layout/orgChart1"/>
    <dgm:cxn modelId="{380F6C65-0E47-AB44-A53A-7AA1A2ACC1FB}" type="presParOf" srcId="{F78684D6-1172-9C49-92FC-E0B4D919DF1E}" destId="{FA7FDCB6-2F1C-4240-9B6F-CBEC65594017}" srcOrd="0" destOrd="0" presId="urn:microsoft.com/office/officeart/2005/8/layout/orgChart1"/>
    <dgm:cxn modelId="{B58E36BE-F175-DB40-B9E3-4767B67798F5}" type="presParOf" srcId="{F78684D6-1172-9C49-92FC-E0B4D919DF1E}" destId="{BDE2031B-58E8-F84E-8E19-AAF491773280}" srcOrd="1" destOrd="0" presId="urn:microsoft.com/office/officeart/2005/8/layout/orgChart1"/>
    <dgm:cxn modelId="{0DA147D3-53FB-4F47-A367-7F363B480B4C}" type="presParOf" srcId="{BDE2031B-58E8-F84E-8E19-AAF491773280}" destId="{F5B72F2E-B5F0-8240-AF76-DA32AC7E82B8}" srcOrd="0" destOrd="0" presId="urn:microsoft.com/office/officeart/2005/8/layout/orgChart1"/>
    <dgm:cxn modelId="{05599581-1E74-4F46-9618-BAC727767B7B}" type="presParOf" srcId="{F5B72F2E-B5F0-8240-AF76-DA32AC7E82B8}" destId="{ADDE005C-690B-AC47-8EB3-13D5F7A2A727}" srcOrd="0" destOrd="0" presId="urn:microsoft.com/office/officeart/2005/8/layout/orgChart1"/>
    <dgm:cxn modelId="{B73F2E34-DCB1-FF40-B63E-7C46C3DBB34B}" type="presParOf" srcId="{F5B72F2E-B5F0-8240-AF76-DA32AC7E82B8}" destId="{2557A966-86CC-CE45-98F3-4BDF656AE51C}" srcOrd="1" destOrd="0" presId="urn:microsoft.com/office/officeart/2005/8/layout/orgChart1"/>
    <dgm:cxn modelId="{E360050E-000D-9B4B-BAFA-2065668CC1C1}" type="presParOf" srcId="{BDE2031B-58E8-F84E-8E19-AAF491773280}" destId="{BA9A8C62-A37D-CC48-AB94-F174F9207B9C}" srcOrd="1" destOrd="0" presId="urn:microsoft.com/office/officeart/2005/8/layout/orgChart1"/>
    <dgm:cxn modelId="{5A0CEEA6-AA9B-F940-BC69-9FCF5C722DA2}" type="presParOf" srcId="{BDE2031B-58E8-F84E-8E19-AAF491773280}" destId="{BA3E85C4-F053-0548-BD7F-4883B25CB718}" srcOrd="2" destOrd="0" presId="urn:microsoft.com/office/officeart/2005/8/layout/orgChart1"/>
    <dgm:cxn modelId="{E99D5EB8-07A4-044B-82A0-231D54A85489}" type="presParOf" srcId="{F78684D6-1172-9C49-92FC-E0B4D919DF1E}" destId="{6D83D77D-DE0C-3143-89D2-319421E808F1}" srcOrd="2" destOrd="0" presId="urn:microsoft.com/office/officeart/2005/8/layout/orgChart1"/>
    <dgm:cxn modelId="{BDC632B4-2979-E044-9EE1-63ADE0893303}" type="presParOf" srcId="{F78684D6-1172-9C49-92FC-E0B4D919DF1E}" destId="{E2417640-F68E-7E4E-A787-9862CA56C321}" srcOrd="3" destOrd="0" presId="urn:microsoft.com/office/officeart/2005/8/layout/orgChart1"/>
    <dgm:cxn modelId="{2BFAA308-7C31-1E48-911A-BDA474FA35B4}" type="presParOf" srcId="{E2417640-F68E-7E4E-A787-9862CA56C321}" destId="{7C15166C-46E1-3F45-B06B-A8B64D56CA54}" srcOrd="0" destOrd="0" presId="urn:microsoft.com/office/officeart/2005/8/layout/orgChart1"/>
    <dgm:cxn modelId="{8E79E1DC-0674-1F44-92FA-BBAFB2FF10B7}" type="presParOf" srcId="{7C15166C-46E1-3F45-B06B-A8B64D56CA54}" destId="{8DDBE8BA-4F62-CC42-ABF0-BA4CFC443D8A}" srcOrd="0" destOrd="0" presId="urn:microsoft.com/office/officeart/2005/8/layout/orgChart1"/>
    <dgm:cxn modelId="{86E442E8-E7F4-E049-A6E9-9996C958E28F}" type="presParOf" srcId="{7C15166C-46E1-3F45-B06B-A8B64D56CA54}" destId="{42019C2D-F4BF-A44C-AA8E-CB56AC32C6C5}" srcOrd="1" destOrd="0" presId="urn:microsoft.com/office/officeart/2005/8/layout/orgChart1"/>
    <dgm:cxn modelId="{29C996CE-8EBF-3C4D-8A92-9902EC92F3A7}" type="presParOf" srcId="{E2417640-F68E-7E4E-A787-9862CA56C321}" destId="{30929C74-14F6-BD4F-8C88-C155DD3780D3}" srcOrd="1" destOrd="0" presId="urn:microsoft.com/office/officeart/2005/8/layout/orgChart1"/>
    <dgm:cxn modelId="{FF5C4484-7F1A-C949-9DE8-A9759F967EE0}" type="presParOf" srcId="{E2417640-F68E-7E4E-A787-9862CA56C321}" destId="{36F96DE8-C62B-8947-8005-FFB244B56814}" srcOrd="2" destOrd="0" presId="urn:microsoft.com/office/officeart/2005/8/layout/orgChart1"/>
    <dgm:cxn modelId="{527FB479-CF42-FB4A-8D71-36C1A1F22E8A}" type="presParOf" srcId="{F78684D6-1172-9C49-92FC-E0B4D919DF1E}" destId="{00DBF3F6-8378-7040-B677-97CF887D0EEB}" srcOrd="4" destOrd="0" presId="urn:microsoft.com/office/officeart/2005/8/layout/orgChart1"/>
    <dgm:cxn modelId="{80D68A67-5634-6B4C-9945-8ADA7891F7D9}" type="presParOf" srcId="{F78684D6-1172-9C49-92FC-E0B4D919DF1E}" destId="{FB78CC9D-F488-0447-A3DC-87DED8126292}" srcOrd="5" destOrd="0" presId="urn:microsoft.com/office/officeart/2005/8/layout/orgChart1"/>
    <dgm:cxn modelId="{0D335022-79A4-5040-A7FC-64A11BBDFC7B}" type="presParOf" srcId="{FB78CC9D-F488-0447-A3DC-87DED8126292}" destId="{C7D9E77D-9834-0443-887C-059A2E9C38F3}" srcOrd="0" destOrd="0" presId="urn:microsoft.com/office/officeart/2005/8/layout/orgChart1"/>
    <dgm:cxn modelId="{64629341-46B8-A647-A4B5-0D1380387D26}" type="presParOf" srcId="{C7D9E77D-9834-0443-887C-059A2E9C38F3}" destId="{B30A765A-0A40-EF49-AC7D-950F94CFF2A3}" srcOrd="0" destOrd="0" presId="urn:microsoft.com/office/officeart/2005/8/layout/orgChart1"/>
    <dgm:cxn modelId="{B84DBA1C-27AC-CD42-935E-A00F43346AED}" type="presParOf" srcId="{C7D9E77D-9834-0443-887C-059A2E9C38F3}" destId="{8D057973-13C0-4F48-ADCF-1FE2FE2B0330}" srcOrd="1" destOrd="0" presId="urn:microsoft.com/office/officeart/2005/8/layout/orgChart1"/>
    <dgm:cxn modelId="{DE5DEE9B-F18F-D14C-B8E0-D3D958E74C60}" type="presParOf" srcId="{FB78CC9D-F488-0447-A3DC-87DED8126292}" destId="{996BA58F-5460-DB4E-B19A-EBB210983C85}" srcOrd="1" destOrd="0" presId="urn:microsoft.com/office/officeart/2005/8/layout/orgChart1"/>
    <dgm:cxn modelId="{ABF2DDAC-DD7E-AD40-AAAF-30F941929F78}" type="presParOf" srcId="{FB78CC9D-F488-0447-A3DC-87DED8126292}" destId="{48358F93-53CA-F941-9241-B9139705E1D5}" srcOrd="2" destOrd="0" presId="urn:microsoft.com/office/officeart/2005/8/layout/orgChart1"/>
    <dgm:cxn modelId="{03E171B6-4F51-CD4B-BF5C-637EE37F93AA}" type="presParOf" srcId="{F78684D6-1172-9C49-92FC-E0B4D919DF1E}" destId="{CA3D7791-5764-AF42-8E05-5357F6ED5B9A}" srcOrd="6" destOrd="0" presId="urn:microsoft.com/office/officeart/2005/8/layout/orgChart1"/>
    <dgm:cxn modelId="{886A1FCB-86A3-584E-AB46-37B8DF5D0D2F}" type="presParOf" srcId="{F78684D6-1172-9C49-92FC-E0B4D919DF1E}" destId="{77FC96FD-A39A-A948-BBED-D5C88FB6062F}" srcOrd="7" destOrd="0" presId="urn:microsoft.com/office/officeart/2005/8/layout/orgChart1"/>
    <dgm:cxn modelId="{D52139A4-7CA6-6A4C-907F-43E5ED9BB6CB}" type="presParOf" srcId="{77FC96FD-A39A-A948-BBED-D5C88FB6062F}" destId="{2FB389FD-4014-434B-B9C1-609E303E74C9}" srcOrd="0" destOrd="0" presId="urn:microsoft.com/office/officeart/2005/8/layout/orgChart1"/>
    <dgm:cxn modelId="{53B60C28-EF2B-2F40-B571-60610D01059C}" type="presParOf" srcId="{2FB389FD-4014-434B-B9C1-609E303E74C9}" destId="{02159DB4-5DA7-FF4B-8521-59747A7EB837}" srcOrd="0" destOrd="0" presId="urn:microsoft.com/office/officeart/2005/8/layout/orgChart1"/>
    <dgm:cxn modelId="{5809FC05-6AE4-8445-B20F-0EDC188C82CB}" type="presParOf" srcId="{2FB389FD-4014-434B-B9C1-609E303E74C9}" destId="{AB589613-5F02-AF46-9E51-E1FEB3D23911}" srcOrd="1" destOrd="0" presId="urn:microsoft.com/office/officeart/2005/8/layout/orgChart1"/>
    <dgm:cxn modelId="{7867AD07-AC2D-3043-AC48-1F6F1C3D1B6D}" type="presParOf" srcId="{77FC96FD-A39A-A948-BBED-D5C88FB6062F}" destId="{901C0A92-2AB0-BA4F-A572-3ED28DEC5D7C}" srcOrd="1" destOrd="0" presId="urn:microsoft.com/office/officeart/2005/8/layout/orgChart1"/>
    <dgm:cxn modelId="{0427E7C3-E209-3D45-89D2-F11D588E56CC}" type="presParOf" srcId="{77FC96FD-A39A-A948-BBED-D5C88FB6062F}" destId="{376EE295-8EE2-694A-A386-060DC89ACE0A}" srcOrd="2" destOrd="0" presId="urn:microsoft.com/office/officeart/2005/8/layout/orgChart1"/>
    <dgm:cxn modelId="{EC6E6FB1-8DED-B64D-9119-873A22E6A43E}" type="presParOf" srcId="{F78684D6-1172-9C49-92FC-E0B4D919DF1E}" destId="{7C7D21B1-B8FE-9848-88D6-5FA439410C57}" srcOrd="8" destOrd="0" presId="urn:microsoft.com/office/officeart/2005/8/layout/orgChart1"/>
    <dgm:cxn modelId="{1F6FEB2B-DDD3-1749-9BD0-C12E5F90FF48}" type="presParOf" srcId="{F78684D6-1172-9C49-92FC-E0B4D919DF1E}" destId="{D8F274A5-784B-4D46-8F5A-800C731806EA}" srcOrd="9" destOrd="0" presId="urn:microsoft.com/office/officeart/2005/8/layout/orgChart1"/>
    <dgm:cxn modelId="{0F1B3FEA-87F9-B440-ADA9-D0830D2831A8}" type="presParOf" srcId="{D8F274A5-784B-4D46-8F5A-800C731806EA}" destId="{8E229A7F-0CDA-9240-A012-8841BC431419}" srcOrd="0" destOrd="0" presId="urn:microsoft.com/office/officeart/2005/8/layout/orgChart1"/>
    <dgm:cxn modelId="{60DE55AD-09D1-F74B-89E3-61E49EDFAADF}" type="presParOf" srcId="{8E229A7F-0CDA-9240-A012-8841BC431419}" destId="{F4DA113B-AE82-524E-AAC3-C664F32E99AC}" srcOrd="0" destOrd="0" presId="urn:microsoft.com/office/officeart/2005/8/layout/orgChart1"/>
    <dgm:cxn modelId="{A620F6E0-5E1E-8E4C-9C39-BC34A46E01C6}" type="presParOf" srcId="{8E229A7F-0CDA-9240-A012-8841BC431419}" destId="{465ACA0E-C639-354D-A2BF-69F007BA5FC7}" srcOrd="1" destOrd="0" presId="urn:microsoft.com/office/officeart/2005/8/layout/orgChart1"/>
    <dgm:cxn modelId="{33A9DBA4-E33C-3843-8A62-74B92ACB4B50}" type="presParOf" srcId="{D8F274A5-784B-4D46-8F5A-800C731806EA}" destId="{15E1E0DA-CBFB-6C49-899C-C5689D66FCE3}" srcOrd="1" destOrd="0" presId="urn:microsoft.com/office/officeart/2005/8/layout/orgChart1"/>
    <dgm:cxn modelId="{C400218D-A3F5-7144-893D-8D45BDA1D95A}" type="presParOf" srcId="{D8F274A5-784B-4D46-8F5A-800C731806EA}" destId="{D5102F8C-CA2A-4444-8A7F-27D324CF6AA7}" srcOrd="2" destOrd="0" presId="urn:microsoft.com/office/officeart/2005/8/layout/orgChart1"/>
    <dgm:cxn modelId="{361568E9-418C-5D40-AC60-CDDD9079AA44}" type="presParOf" srcId="{F78684D6-1172-9C49-92FC-E0B4D919DF1E}" destId="{62D08049-B390-B54D-B05D-1270BB511FD7}" srcOrd="10" destOrd="0" presId="urn:microsoft.com/office/officeart/2005/8/layout/orgChart1"/>
    <dgm:cxn modelId="{813F0936-9DDD-B94B-A69C-EA590CA3678F}" type="presParOf" srcId="{F78684D6-1172-9C49-92FC-E0B4D919DF1E}" destId="{23060E8F-6A44-E94D-88DE-9AC1AC5C273B}" srcOrd="11" destOrd="0" presId="urn:microsoft.com/office/officeart/2005/8/layout/orgChart1"/>
    <dgm:cxn modelId="{5FE5BD38-1F5A-5246-A4C4-236D22BFF5E4}" type="presParOf" srcId="{23060E8F-6A44-E94D-88DE-9AC1AC5C273B}" destId="{E3367819-B348-6D49-8518-0F572D342C22}" srcOrd="0" destOrd="0" presId="urn:microsoft.com/office/officeart/2005/8/layout/orgChart1"/>
    <dgm:cxn modelId="{44EF26CE-1A0B-BE4C-9BA1-27BA6E1F90EE}" type="presParOf" srcId="{E3367819-B348-6D49-8518-0F572D342C22}" destId="{8F7791AF-B562-AF44-A5D3-9E0835F3B0A5}" srcOrd="0" destOrd="0" presId="urn:microsoft.com/office/officeart/2005/8/layout/orgChart1"/>
    <dgm:cxn modelId="{AC1298E9-5B82-F246-B0E8-F93C7EF3CDE7}" type="presParOf" srcId="{E3367819-B348-6D49-8518-0F572D342C22}" destId="{2ABAA33A-041A-0E49-9085-497CAC2C6BBD}" srcOrd="1" destOrd="0" presId="urn:microsoft.com/office/officeart/2005/8/layout/orgChart1"/>
    <dgm:cxn modelId="{45D1611E-9339-C74D-8247-DCB68CAF50B4}" type="presParOf" srcId="{23060E8F-6A44-E94D-88DE-9AC1AC5C273B}" destId="{B2024E6C-783F-6147-81D9-3A8544E374B8}" srcOrd="1" destOrd="0" presId="urn:microsoft.com/office/officeart/2005/8/layout/orgChart1"/>
    <dgm:cxn modelId="{4D3F6242-FD82-684F-9ED7-DC2067DCBB48}" type="presParOf" srcId="{23060E8F-6A44-E94D-88DE-9AC1AC5C273B}" destId="{5B00315B-1D53-B943-871A-E4FF40AB757A}" srcOrd="2" destOrd="0" presId="urn:microsoft.com/office/officeart/2005/8/layout/orgChart1"/>
    <dgm:cxn modelId="{9DCBE5B5-DDA1-B04E-87BA-AE0005F6E612}" type="presParOf" srcId="{F78684D6-1172-9C49-92FC-E0B4D919DF1E}" destId="{2F446BD0-06BD-A74E-9FAF-704EC511A951}" srcOrd="12" destOrd="0" presId="urn:microsoft.com/office/officeart/2005/8/layout/orgChart1"/>
    <dgm:cxn modelId="{5781BCF5-69E3-BD43-AB86-6CFAECD547A5}" type="presParOf" srcId="{F78684D6-1172-9C49-92FC-E0B4D919DF1E}" destId="{B9F30589-94AA-3B42-981D-B0226CB60050}" srcOrd="13" destOrd="0" presId="urn:microsoft.com/office/officeart/2005/8/layout/orgChart1"/>
    <dgm:cxn modelId="{0F1BB3C5-4EEA-5644-887D-0D9074CA843E}" type="presParOf" srcId="{B9F30589-94AA-3B42-981D-B0226CB60050}" destId="{9376ED34-F6E4-6B4D-A844-D4CF426F3DC5}" srcOrd="0" destOrd="0" presId="urn:microsoft.com/office/officeart/2005/8/layout/orgChart1"/>
    <dgm:cxn modelId="{F14F52A7-9D71-5C47-BDD6-A6C88EEDF4AE}" type="presParOf" srcId="{9376ED34-F6E4-6B4D-A844-D4CF426F3DC5}" destId="{98DC9C42-DB1D-AE44-93B4-4B24A47B3DF0}" srcOrd="0" destOrd="0" presId="urn:microsoft.com/office/officeart/2005/8/layout/orgChart1"/>
    <dgm:cxn modelId="{DC643D2A-F328-1846-88A8-2BACE1E0DAA6}" type="presParOf" srcId="{9376ED34-F6E4-6B4D-A844-D4CF426F3DC5}" destId="{62BC3E71-68A7-D242-A307-2505F071704E}" srcOrd="1" destOrd="0" presId="urn:microsoft.com/office/officeart/2005/8/layout/orgChart1"/>
    <dgm:cxn modelId="{CFDD003B-8D2B-1F4A-8667-83BC74E24625}" type="presParOf" srcId="{B9F30589-94AA-3B42-981D-B0226CB60050}" destId="{9419CD2A-3E2A-EE4E-B4D3-BD46CB60E156}" srcOrd="1" destOrd="0" presId="urn:microsoft.com/office/officeart/2005/8/layout/orgChart1"/>
    <dgm:cxn modelId="{1B7D6862-6436-7D4C-B56E-536D67EDBF53}" type="presParOf" srcId="{B9F30589-94AA-3B42-981D-B0226CB60050}" destId="{E4758D81-6708-5649-85D9-AF71E31310CF}" srcOrd="2" destOrd="0" presId="urn:microsoft.com/office/officeart/2005/8/layout/orgChart1"/>
    <dgm:cxn modelId="{086BF78D-A67C-8445-97F8-B8741E19A7BF}" type="presParOf" srcId="{230C7593-294C-6F4C-AD54-23C670C58A7F}" destId="{249B1D7B-0263-3943-A168-97417FE05CF4}" srcOrd="2" destOrd="0" presId="urn:microsoft.com/office/officeart/2005/8/layout/orgChart1"/>
    <dgm:cxn modelId="{69B75901-A381-A047-ADC6-CFB8D37F8442}" type="presParOf" srcId="{171A6BCF-F99C-404B-949C-C2197C53C14F}" destId="{A5AD726F-19B8-D449-B4DD-FD540E87877E}" srcOrd="2" destOrd="0" presId="urn:microsoft.com/office/officeart/2005/8/layout/orgChart1"/>
    <dgm:cxn modelId="{A93411EC-36F9-6F47-9469-B5C1EE21ABC3}" type="presParOf" srcId="{171A6BCF-F99C-404B-949C-C2197C53C14F}" destId="{8473126F-0B5F-AC44-9925-A91873DE87B0}" srcOrd="3" destOrd="0" presId="urn:microsoft.com/office/officeart/2005/8/layout/orgChart1"/>
    <dgm:cxn modelId="{0B269077-3C1A-A94C-84AC-00B69ABCB1EF}" type="presParOf" srcId="{8473126F-0B5F-AC44-9925-A91873DE87B0}" destId="{20B0451C-C575-D245-B45C-014CF2602478}" srcOrd="0" destOrd="0" presId="urn:microsoft.com/office/officeart/2005/8/layout/orgChart1"/>
    <dgm:cxn modelId="{82010AB2-7471-6346-8614-8128F477EDE1}" type="presParOf" srcId="{20B0451C-C575-D245-B45C-014CF2602478}" destId="{DF5BE6F6-97C6-FB46-AFC3-137F8AD55311}" srcOrd="0" destOrd="0" presId="urn:microsoft.com/office/officeart/2005/8/layout/orgChart1"/>
    <dgm:cxn modelId="{CC1A3C56-0A9F-7E43-A062-8567B2352A1B}" type="presParOf" srcId="{20B0451C-C575-D245-B45C-014CF2602478}" destId="{A40A138D-C14C-B24D-B582-BA87C6463F52}" srcOrd="1" destOrd="0" presId="urn:microsoft.com/office/officeart/2005/8/layout/orgChart1"/>
    <dgm:cxn modelId="{A85760C0-5B64-7D4A-93D5-AC73E4F473E4}" type="presParOf" srcId="{8473126F-0B5F-AC44-9925-A91873DE87B0}" destId="{1B2A2FE5-0580-7B42-B363-E96410C20D4A}" srcOrd="1" destOrd="0" presId="urn:microsoft.com/office/officeart/2005/8/layout/orgChart1"/>
    <dgm:cxn modelId="{41FB470E-742F-AD45-90FA-37C25BCD2F00}" type="presParOf" srcId="{1B2A2FE5-0580-7B42-B363-E96410C20D4A}" destId="{944E6723-A2A8-8145-A6FE-5572B3F0D9A7}" srcOrd="0" destOrd="0" presId="urn:microsoft.com/office/officeart/2005/8/layout/orgChart1"/>
    <dgm:cxn modelId="{325376BA-E750-1541-8102-AC49F5DBD00D}" type="presParOf" srcId="{1B2A2FE5-0580-7B42-B363-E96410C20D4A}" destId="{77FEE0FD-63EE-804B-9627-2308A5BE498F}" srcOrd="1" destOrd="0" presId="urn:microsoft.com/office/officeart/2005/8/layout/orgChart1"/>
    <dgm:cxn modelId="{A4E1689A-1AA6-1F41-AE15-E474E2ADD9B7}" type="presParOf" srcId="{77FEE0FD-63EE-804B-9627-2308A5BE498F}" destId="{707F9497-FD99-7749-8ED5-392D83618109}" srcOrd="0" destOrd="0" presId="urn:microsoft.com/office/officeart/2005/8/layout/orgChart1"/>
    <dgm:cxn modelId="{AE91B8CF-1F2E-5F45-8764-0623436A9FB0}" type="presParOf" srcId="{707F9497-FD99-7749-8ED5-392D83618109}" destId="{9635E244-9DA3-A642-914C-F17CA1E2CF86}" srcOrd="0" destOrd="0" presId="urn:microsoft.com/office/officeart/2005/8/layout/orgChart1"/>
    <dgm:cxn modelId="{3F80FF90-AA8E-8240-AC88-FF99F669ADFA}" type="presParOf" srcId="{707F9497-FD99-7749-8ED5-392D83618109}" destId="{9B1A91B7-A521-1C4D-90D9-F0B88D4ED099}" srcOrd="1" destOrd="0" presId="urn:microsoft.com/office/officeart/2005/8/layout/orgChart1"/>
    <dgm:cxn modelId="{AF1EA990-90F6-2F48-A233-6223586FA5DA}" type="presParOf" srcId="{77FEE0FD-63EE-804B-9627-2308A5BE498F}" destId="{B6A176AB-B610-844F-AAB5-151E45A61A57}" srcOrd="1" destOrd="0" presId="urn:microsoft.com/office/officeart/2005/8/layout/orgChart1"/>
    <dgm:cxn modelId="{66FE024E-F56D-D141-A48E-1B0F71F85A60}" type="presParOf" srcId="{77FEE0FD-63EE-804B-9627-2308A5BE498F}" destId="{01DA23B3-2C2A-744C-BA97-8CFDEFC0AF9C}" srcOrd="2" destOrd="0" presId="urn:microsoft.com/office/officeart/2005/8/layout/orgChart1"/>
    <dgm:cxn modelId="{BCAF685D-DE5C-6D4D-889E-9E86594AF325}" type="presParOf" srcId="{1B2A2FE5-0580-7B42-B363-E96410C20D4A}" destId="{4BC2581B-AA2C-8043-84C6-7E99EA2B3545}" srcOrd="2" destOrd="0" presId="urn:microsoft.com/office/officeart/2005/8/layout/orgChart1"/>
    <dgm:cxn modelId="{60A67694-D193-724D-BDC2-3A01B207CA1A}" type="presParOf" srcId="{1B2A2FE5-0580-7B42-B363-E96410C20D4A}" destId="{4A403E90-5F9C-804D-BB29-BB48A5357320}" srcOrd="3" destOrd="0" presId="urn:microsoft.com/office/officeart/2005/8/layout/orgChart1"/>
    <dgm:cxn modelId="{D9964045-6BF3-224D-B6F2-986A2EA39C38}" type="presParOf" srcId="{4A403E90-5F9C-804D-BB29-BB48A5357320}" destId="{674CF76B-FEA1-5040-8303-B7F3CB645D7C}" srcOrd="0" destOrd="0" presId="urn:microsoft.com/office/officeart/2005/8/layout/orgChart1"/>
    <dgm:cxn modelId="{4F7248DF-E47B-1649-A045-F19F6ABB77C5}" type="presParOf" srcId="{674CF76B-FEA1-5040-8303-B7F3CB645D7C}" destId="{69CDC33E-93AD-CB42-8882-9651C1A1C8A4}" srcOrd="0" destOrd="0" presId="urn:microsoft.com/office/officeart/2005/8/layout/orgChart1"/>
    <dgm:cxn modelId="{A8C876EA-B0D9-574C-B4AB-AC93E43504DE}" type="presParOf" srcId="{674CF76B-FEA1-5040-8303-B7F3CB645D7C}" destId="{3A5A4077-9152-C44F-BFDF-65B13FCB3DCC}" srcOrd="1" destOrd="0" presId="urn:microsoft.com/office/officeart/2005/8/layout/orgChart1"/>
    <dgm:cxn modelId="{8A2D8172-E58A-864A-8162-6D76DD22CE8F}" type="presParOf" srcId="{4A403E90-5F9C-804D-BB29-BB48A5357320}" destId="{71289901-7385-DC4F-A2BC-C5698ADABD5A}" srcOrd="1" destOrd="0" presId="urn:microsoft.com/office/officeart/2005/8/layout/orgChart1"/>
    <dgm:cxn modelId="{663215F6-2902-F647-BB8F-A1F725E31CAD}" type="presParOf" srcId="{4A403E90-5F9C-804D-BB29-BB48A5357320}" destId="{DFCEE172-0625-6140-94B3-EEC9BF17653C}" srcOrd="2" destOrd="0" presId="urn:microsoft.com/office/officeart/2005/8/layout/orgChart1"/>
    <dgm:cxn modelId="{DBA6D12B-E031-924A-91B3-977E2B3F2FE8}" type="presParOf" srcId="{1B2A2FE5-0580-7B42-B363-E96410C20D4A}" destId="{E819C492-2A76-BA40-B0A2-68E7CE94D0F9}" srcOrd="4" destOrd="0" presId="urn:microsoft.com/office/officeart/2005/8/layout/orgChart1"/>
    <dgm:cxn modelId="{B70F9A56-7B9C-BC40-8645-142C493472C8}" type="presParOf" srcId="{1B2A2FE5-0580-7B42-B363-E96410C20D4A}" destId="{7EE2CD4A-C565-3348-AAEF-793AE550A7D1}" srcOrd="5" destOrd="0" presId="urn:microsoft.com/office/officeart/2005/8/layout/orgChart1"/>
    <dgm:cxn modelId="{51BC99E5-9C8C-F248-8249-1E9971BF797A}" type="presParOf" srcId="{7EE2CD4A-C565-3348-AAEF-793AE550A7D1}" destId="{1FA8FB72-C6D1-114D-9DCD-BC2D59A3275D}" srcOrd="0" destOrd="0" presId="urn:microsoft.com/office/officeart/2005/8/layout/orgChart1"/>
    <dgm:cxn modelId="{C25C7E88-43FF-D045-AF1E-CFC8E8C8E1D5}" type="presParOf" srcId="{1FA8FB72-C6D1-114D-9DCD-BC2D59A3275D}" destId="{4000F6AC-B944-5042-8D6B-31ABBD13F57B}" srcOrd="0" destOrd="0" presId="urn:microsoft.com/office/officeart/2005/8/layout/orgChart1"/>
    <dgm:cxn modelId="{69F35B0A-A5E7-A846-86D8-F62CB8F13AD7}" type="presParOf" srcId="{1FA8FB72-C6D1-114D-9DCD-BC2D59A3275D}" destId="{17F0C005-5951-AE4A-BBDF-795F8278AF8B}" srcOrd="1" destOrd="0" presId="urn:microsoft.com/office/officeart/2005/8/layout/orgChart1"/>
    <dgm:cxn modelId="{C30EFC60-CC7B-324F-A836-94530B2F58EB}" type="presParOf" srcId="{7EE2CD4A-C565-3348-AAEF-793AE550A7D1}" destId="{28B1A6D2-6651-4E47-BF16-6BA9FD2B1183}" srcOrd="1" destOrd="0" presId="urn:microsoft.com/office/officeart/2005/8/layout/orgChart1"/>
    <dgm:cxn modelId="{F4EF1C91-11FF-1E44-8F30-A6E0F00E1CFD}" type="presParOf" srcId="{7EE2CD4A-C565-3348-AAEF-793AE550A7D1}" destId="{20CEFA41-8C74-4D43-8839-88946F1225EF}" srcOrd="2" destOrd="0" presId="urn:microsoft.com/office/officeart/2005/8/layout/orgChart1"/>
    <dgm:cxn modelId="{2359DE47-5B31-A64F-8F5B-8DF5FD4364FE}" type="presParOf" srcId="{1B2A2FE5-0580-7B42-B363-E96410C20D4A}" destId="{80F878F0-ABCF-FD41-863D-C0E2A8511DEC}" srcOrd="6" destOrd="0" presId="urn:microsoft.com/office/officeart/2005/8/layout/orgChart1"/>
    <dgm:cxn modelId="{E16C3964-BDA1-9544-9B1D-E81CF2BE1AE7}" type="presParOf" srcId="{1B2A2FE5-0580-7B42-B363-E96410C20D4A}" destId="{23D47FCE-6E4B-B048-B2E5-0960D83FCF7D}" srcOrd="7" destOrd="0" presId="urn:microsoft.com/office/officeart/2005/8/layout/orgChart1"/>
    <dgm:cxn modelId="{72A28D3F-0C4A-E54C-A09F-614355CF5420}" type="presParOf" srcId="{23D47FCE-6E4B-B048-B2E5-0960D83FCF7D}" destId="{39DED7B1-D6E0-8844-9857-E2A7C3F808EC}" srcOrd="0" destOrd="0" presId="urn:microsoft.com/office/officeart/2005/8/layout/orgChart1"/>
    <dgm:cxn modelId="{C9D4320F-15A9-A643-9E41-1D64E36BC317}" type="presParOf" srcId="{39DED7B1-D6E0-8844-9857-E2A7C3F808EC}" destId="{93AEE1A1-0DDE-F447-A467-EF57727CC249}" srcOrd="0" destOrd="0" presId="urn:microsoft.com/office/officeart/2005/8/layout/orgChart1"/>
    <dgm:cxn modelId="{3088A0E5-5FCE-964B-AF31-20F87BDEA7FB}" type="presParOf" srcId="{39DED7B1-D6E0-8844-9857-E2A7C3F808EC}" destId="{FCC4F7E0-3C7F-EC4F-8C46-F9BAD89D0C2F}" srcOrd="1" destOrd="0" presId="urn:microsoft.com/office/officeart/2005/8/layout/orgChart1"/>
    <dgm:cxn modelId="{22882938-3913-8141-AA44-7C0481FE0FD8}" type="presParOf" srcId="{23D47FCE-6E4B-B048-B2E5-0960D83FCF7D}" destId="{50ADFD06-84BA-EA45-A491-002ECD541B2A}" srcOrd="1" destOrd="0" presId="urn:microsoft.com/office/officeart/2005/8/layout/orgChart1"/>
    <dgm:cxn modelId="{84DE16C3-78FF-194A-853B-A795C2D7508B}" type="presParOf" srcId="{23D47FCE-6E4B-B048-B2E5-0960D83FCF7D}" destId="{B3F3BC01-8F65-0F49-9048-40ACF2D3D308}" srcOrd="2" destOrd="0" presId="urn:microsoft.com/office/officeart/2005/8/layout/orgChart1"/>
    <dgm:cxn modelId="{693F883C-80D8-1845-86FA-F29FFD1D416B}" type="presParOf" srcId="{8473126F-0B5F-AC44-9925-A91873DE87B0}" destId="{209C332B-A240-0D4C-BEB0-0FCAA6F7FFDB}" srcOrd="2" destOrd="0" presId="urn:microsoft.com/office/officeart/2005/8/layout/orgChart1"/>
    <dgm:cxn modelId="{284E6F77-E597-1D42-96CE-370AD8A37B18}" type="presParOf" srcId="{3DB882CD-6598-9040-B85C-1A83D378084F}" destId="{CEFBB94F-9E4A-DC4F-8545-3409BC15EBC6}" srcOrd="2" destOrd="0" presId="urn:microsoft.com/office/officeart/2005/8/layout/orgChart1"/>
    <dgm:cxn modelId="{37E49EEC-67A3-7445-8F41-AABF938F3264}" type="presParOf" srcId="{B878A005-2C2F-0F46-9C8F-060DAD329D78}" destId="{DBE3CBCD-F73E-1A44-8FD8-6AD63C2A8B7D}" srcOrd="4" destOrd="0" presId="urn:microsoft.com/office/officeart/2005/8/layout/orgChart1"/>
    <dgm:cxn modelId="{7C4A83FA-9767-274E-97C8-1FAB7523B9BD}" type="presParOf" srcId="{B878A005-2C2F-0F46-9C8F-060DAD329D78}" destId="{388D79DE-0005-204E-AA80-C9FEAA2EB98D}" srcOrd="5" destOrd="0" presId="urn:microsoft.com/office/officeart/2005/8/layout/orgChart1"/>
    <dgm:cxn modelId="{85B473CD-695A-D241-B107-16653318597F}" type="presParOf" srcId="{388D79DE-0005-204E-AA80-C9FEAA2EB98D}" destId="{988E049A-A67C-8E40-B0DE-703A2D0211F9}" srcOrd="0" destOrd="0" presId="urn:microsoft.com/office/officeart/2005/8/layout/orgChart1"/>
    <dgm:cxn modelId="{03C750FB-E281-9A4C-8631-F18DDA4D6029}" type="presParOf" srcId="{988E049A-A67C-8E40-B0DE-703A2D0211F9}" destId="{59027BE4-1E27-D641-96AB-D1A0E87978FE}" srcOrd="0" destOrd="0" presId="urn:microsoft.com/office/officeart/2005/8/layout/orgChart1"/>
    <dgm:cxn modelId="{B5B1FEDE-A4BC-2F46-B51B-951CE9415B6A}" type="presParOf" srcId="{988E049A-A67C-8E40-B0DE-703A2D0211F9}" destId="{EBB2E77A-26A3-8D4B-9C56-E3F2BF12F0A2}" srcOrd="1" destOrd="0" presId="urn:microsoft.com/office/officeart/2005/8/layout/orgChart1"/>
    <dgm:cxn modelId="{DDE98256-5915-7D44-AB31-D3E6566EA183}" type="presParOf" srcId="{388D79DE-0005-204E-AA80-C9FEAA2EB98D}" destId="{CFBC5BFB-7337-964B-8691-81BEC21337DD}" srcOrd="1" destOrd="0" presId="urn:microsoft.com/office/officeart/2005/8/layout/orgChart1"/>
    <dgm:cxn modelId="{C7B0A0ED-097D-8240-9310-3B078E84B0DF}" type="presParOf" srcId="{CFBC5BFB-7337-964B-8691-81BEC21337DD}" destId="{4710E44F-48F3-6447-A9B3-D0FD696FBB54}" srcOrd="0" destOrd="0" presId="urn:microsoft.com/office/officeart/2005/8/layout/orgChart1"/>
    <dgm:cxn modelId="{36DD3389-F7F5-184E-BDF2-023F1DCE1FE3}" type="presParOf" srcId="{CFBC5BFB-7337-964B-8691-81BEC21337DD}" destId="{FC102227-85AC-584D-ABB5-9963556ADDAE}" srcOrd="1" destOrd="0" presId="urn:microsoft.com/office/officeart/2005/8/layout/orgChart1"/>
    <dgm:cxn modelId="{E26A207A-7106-BF47-A909-36E339BF6930}" type="presParOf" srcId="{FC102227-85AC-584D-ABB5-9963556ADDAE}" destId="{EBB41C22-0015-194B-9CC2-823EB8FB99A9}" srcOrd="0" destOrd="0" presId="urn:microsoft.com/office/officeart/2005/8/layout/orgChart1"/>
    <dgm:cxn modelId="{CBA3D57C-3BF9-AF44-B53E-72AC691C1F21}" type="presParOf" srcId="{EBB41C22-0015-194B-9CC2-823EB8FB99A9}" destId="{F0B3AAE9-7452-904B-A873-D4A1FFF0F927}" srcOrd="0" destOrd="0" presId="urn:microsoft.com/office/officeart/2005/8/layout/orgChart1"/>
    <dgm:cxn modelId="{EA76EF27-5A9C-7B45-A092-BBAA65B16A21}" type="presParOf" srcId="{EBB41C22-0015-194B-9CC2-823EB8FB99A9}" destId="{7934548A-02E0-5F44-8637-232FB9CD6758}" srcOrd="1" destOrd="0" presId="urn:microsoft.com/office/officeart/2005/8/layout/orgChart1"/>
    <dgm:cxn modelId="{30EF3A71-D13F-2F42-B3CF-3403EC84B54A}" type="presParOf" srcId="{FC102227-85AC-584D-ABB5-9963556ADDAE}" destId="{42DE7E83-E602-324C-9A17-C4CEDE4B0D91}" srcOrd="1" destOrd="0" presId="urn:microsoft.com/office/officeart/2005/8/layout/orgChart1"/>
    <dgm:cxn modelId="{CCF9F760-313D-EF48-9268-203D0A00C3E8}" type="presParOf" srcId="{42DE7E83-E602-324C-9A17-C4CEDE4B0D91}" destId="{D5CFE4A7-4441-0A4E-A8D6-A982BD9C9E02}" srcOrd="0" destOrd="0" presId="urn:microsoft.com/office/officeart/2005/8/layout/orgChart1"/>
    <dgm:cxn modelId="{A7B9C18B-C0EF-CA49-8CEC-27B86FC384AC}" type="presParOf" srcId="{42DE7E83-E602-324C-9A17-C4CEDE4B0D91}" destId="{5AD837C0-5215-9B4E-9EBA-8A1EEF835B21}" srcOrd="1" destOrd="0" presId="urn:microsoft.com/office/officeart/2005/8/layout/orgChart1"/>
    <dgm:cxn modelId="{0601548F-BD43-CC4F-B2A4-003A57A1DF26}" type="presParOf" srcId="{5AD837C0-5215-9B4E-9EBA-8A1EEF835B21}" destId="{567E6139-D053-B640-9515-46CFFDBCC87D}" srcOrd="0" destOrd="0" presId="urn:microsoft.com/office/officeart/2005/8/layout/orgChart1"/>
    <dgm:cxn modelId="{C370D2FB-0A2F-954F-960E-4746B544353A}" type="presParOf" srcId="{567E6139-D053-B640-9515-46CFFDBCC87D}" destId="{AE0A8AA2-39CD-6648-9E36-DC5428EBF015}" srcOrd="0" destOrd="0" presId="urn:microsoft.com/office/officeart/2005/8/layout/orgChart1"/>
    <dgm:cxn modelId="{42C5F014-3B49-CB46-9820-CB4B12EDCDB1}" type="presParOf" srcId="{567E6139-D053-B640-9515-46CFFDBCC87D}" destId="{E146FCAB-9FB7-7A4D-ABAA-5D5DE8DC28DD}" srcOrd="1" destOrd="0" presId="urn:microsoft.com/office/officeart/2005/8/layout/orgChart1"/>
    <dgm:cxn modelId="{6CF3F0A0-DFD6-C743-9737-BA7B95C13F45}" type="presParOf" srcId="{5AD837C0-5215-9B4E-9EBA-8A1EEF835B21}" destId="{CFF783AE-E5FB-2141-9560-8DC0D841F335}" srcOrd="1" destOrd="0" presId="urn:microsoft.com/office/officeart/2005/8/layout/orgChart1"/>
    <dgm:cxn modelId="{B0511BA6-88C9-104D-BFD6-0C192BBD5D41}" type="presParOf" srcId="{5AD837C0-5215-9B4E-9EBA-8A1EEF835B21}" destId="{3EB39845-41B0-334F-ACF0-12785DF06DF0}" srcOrd="2" destOrd="0" presId="urn:microsoft.com/office/officeart/2005/8/layout/orgChart1"/>
    <dgm:cxn modelId="{78605B83-A155-4C42-8FB2-CCF1A5543826}" type="presParOf" srcId="{42DE7E83-E602-324C-9A17-C4CEDE4B0D91}" destId="{D522B1B9-DD26-494C-B7C1-54468213FE1B}" srcOrd="2" destOrd="0" presId="urn:microsoft.com/office/officeart/2005/8/layout/orgChart1"/>
    <dgm:cxn modelId="{6CD2C535-A20D-F64F-A2E5-F12EB2F09952}" type="presParOf" srcId="{42DE7E83-E602-324C-9A17-C4CEDE4B0D91}" destId="{C8593457-1BD5-F14E-BD1C-A46526E7C7CA}" srcOrd="3" destOrd="0" presId="urn:microsoft.com/office/officeart/2005/8/layout/orgChart1"/>
    <dgm:cxn modelId="{3A51FF71-EE19-A64F-8A40-2E281C6A2FBC}" type="presParOf" srcId="{C8593457-1BD5-F14E-BD1C-A46526E7C7CA}" destId="{FB6110CA-4BF3-5442-94B9-74B9EEA2BB89}" srcOrd="0" destOrd="0" presId="urn:microsoft.com/office/officeart/2005/8/layout/orgChart1"/>
    <dgm:cxn modelId="{0457C2A8-70DF-4A43-A969-2AD49DC603FE}" type="presParOf" srcId="{FB6110CA-4BF3-5442-94B9-74B9EEA2BB89}" destId="{050F8FDF-71EF-DA40-BCD6-5A4E49FE84FF}" srcOrd="0" destOrd="0" presId="urn:microsoft.com/office/officeart/2005/8/layout/orgChart1"/>
    <dgm:cxn modelId="{D43BDF29-32EA-674A-856D-21FCA1F72341}" type="presParOf" srcId="{FB6110CA-4BF3-5442-94B9-74B9EEA2BB89}" destId="{392D8C67-BCDC-1F4F-BBC7-1991D7B60D84}" srcOrd="1" destOrd="0" presId="urn:microsoft.com/office/officeart/2005/8/layout/orgChart1"/>
    <dgm:cxn modelId="{61D912C7-467F-4943-84C3-BB493D10CEFE}" type="presParOf" srcId="{C8593457-1BD5-F14E-BD1C-A46526E7C7CA}" destId="{394893FA-C6B3-3447-A75C-0D84BE4BDA6F}" srcOrd="1" destOrd="0" presId="urn:microsoft.com/office/officeart/2005/8/layout/orgChart1"/>
    <dgm:cxn modelId="{C7EB09F7-1AC0-054A-8353-4394637C9953}" type="presParOf" srcId="{C8593457-1BD5-F14E-BD1C-A46526E7C7CA}" destId="{5E77D107-7B41-5741-8253-44FB9C55BBFF}" srcOrd="2" destOrd="0" presId="urn:microsoft.com/office/officeart/2005/8/layout/orgChart1"/>
    <dgm:cxn modelId="{3A37F0F6-4990-6345-B1BA-883CA82BE2F9}" type="presParOf" srcId="{FC102227-85AC-584D-ABB5-9963556ADDAE}" destId="{43A2E5C4-2A21-434E-BCC7-EAAF5C0A1931}" srcOrd="2" destOrd="0" presId="urn:microsoft.com/office/officeart/2005/8/layout/orgChart1"/>
    <dgm:cxn modelId="{0A70B1C6-403E-0C44-981A-34E61D87D7BD}" type="presParOf" srcId="{CFBC5BFB-7337-964B-8691-81BEC21337DD}" destId="{A418CB08-0B84-724B-867E-61058E9E9CE9}" srcOrd="2" destOrd="0" presId="urn:microsoft.com/office/officeart/2005/8/layout/orgChart1"/>
    <dgm:cxn modelId="{ABAE8068-FCB7-A147-9AE2-2718BFB1EF5A}" type="presParOf" srcId="{CFBC5BFB-7337-964B-8691-81BEC21337DD}" destId="{0DBF6F6F-75DC-BB49-9F09-0C853E431376}" srcOrd="3" destOrd="0" presId="urn:microsoft.com/office/officeart/2005/8/layout/orgChart1"/>
    <dgm:cxn modelId="{569FF7D3-5674-3A4B-A67A-10D1A888C1D6}" type="presParOf" srcId="{0DBF6F6F-75DC-BB49-9F09-0C853E431376}" destId="{4AA1ADEF-BDCA-0640-8567-6C8D7D542891}" srcOrd="0" destOrd="0" presId="urn:microsoft.com/office/officeart/2005/8/layout/orgChart1"/>
    <dgm:cxn modelId="{6B2220C6-7678-EA4A-BC00-8EC28CAB80D1}" type="presParOf" srcId="{4AA1ADEF-BDCA-0640-8567-6C8D7D542891}" destId="{13B4C573-5DEE-AC48-91BF-1A964C68D921}" srcOrd="0" destOrd="0" presId="urn:microsoft.com/office/officeart/2005/8/layout/orgChart1"/>
    <dgm:cxn modelId="{3053EF17-D505-3B4F-AE24-0A8A390E6B56}" type="presParOf" srcId="{4AA1ADEF-BDCA-0640-8567-6C8D7D542891}" destId="{DD8710FD-3B47-CB49-A1D5-84B57F21BCED}" srcOrd="1" destOrd="0" presId="urn:microsoft.com/office/officeart/2005/8/layout/orgChart1"/>
    <dgm:cxn modelId="{F9EEF92E-E2C9-C74C-8454-4D27752DFA61}" type="presParOf" srcId="{0DBF6F6F-75DC-BB49-9F09-0C853E431376}" destId="{04861C07-736E-AB46-BC7A-5067C758FF50}" srcOrd="1" destOrd="0" presId="urn:microsoft.com/office/officeart/2005/8/layout/orgChart1"/>
    <dgm:cxn modelId="{52C66CF1-2B4E-214F-A531-727D8B2FBAD4}" type="presParOf" srcId="{04861C07-736E-AB46-BC7A-5067C758FF50}" destId="{86E9C98B-3D88-CF4E-B982-4EC174FE4C80}" srcOrd="0" destOrd="0" presId="urn:microsoft.com/office/officeart/2005/8/layout/orgChart1"/>
    <dgm:cxn modelId="{60CB8C0C-6775-AE4E-AD82-5C04BC4108B4}" type="presParOf" srcId="{04861C07-736E-AB46-BC7A-5067C758FF50}" destId="{45D3B7AB-FDDA-EC47-BDD5-60D93D17CBF5}" srcOrd="1" destOrd="0" presId="urn:microsoft.com/office/officeart/2005/8/layout/orgChart1"/>
    <dgm:cxn modelId="{87F45164-E205-F24E-A79D-54077B97B9DF}" type="presParOf" srcId="{45D3B7AB-FDDA-EC47-BDD5-60D93D17CBF5}" destId="{3CE44BB6-46AD-F64B-9CD2-8BC0222B0D68}" srcOrd="0" destOrd="0" presId="urn:microsoft.com/office/officeart/2005/8/layout/orgChart1"/>
    <dgm:cxn modelId="{FB828D2C-B6CE-A744-A62B-B9F4BE785ABB}" type="presParOf" srcId="{3CE44BB6-46AD-F64B-9CD2-8BC0222B0D68}" destId="{609DB9FE-7E9D-9F40-971B-911B139BDFC0}" srcOrd="0" destOrd="0" presId="urn:microsoft.com/office/officeart/2005/8/layout/orgChart1"/>
    <dgm:cxn modelId="{D04ED726-8061-2840-A6D3-3F8D2B99809F}" type="presParOf" srcId="{3CE44BB6-46AD-F64B-9CD2-8BC0222B0D68}" destId="{84BFAA1D-316E-FA4F-A610-A93120D0B16B}" srcOrd="1" destOrd="0" presId="urn:microsoft.com/office/officeart/2005/8/layout/orgChart1"/>
    <dgm:cxn modelId="{C85E8086-87A5-524A-B544-451126B6F522}" type="presParOf" srcId="{45D3B7AB-FDDA-EC47-BDD5-60D93D17CBF5}" destId="{96FC8D38-EEB0-7C4A-B51A-EE6D42C0EF0C}" srcOrd="1" destOrd="0" presId="urn:microsoft.com/office/officeart/2005/8/layout/orgChart1"/>
    <dgm:cxn modelId="{23A9C049-76C3-4C45-A48E-886F3168DE7E}" type="presParOf" srcId="{45D3B7AB-FDDA-EC47-BDD5-60D93D17CBF5}" destId="{55640F95-6C7C-044E-B8EA-751C11DB6739}" srcOrd="2" destOrd="0" presId="urn:microsoft.com/office/officeart/2005/8/layout/orgChart1"/>
    <dgm:cxn modelId="{F093E2C8-938B-AC4C-A4B1-E5702DF34AE7}" type="presParOf" srcId="{04861C07-736E-AB46-BC7A-5067C758FF50}" destId="{4011D860-630D-544E-A352-B40809714D36}" srcOrd="2" destOrd="0" presId="urn:microsoft.com/office/officeart/2005/8/layout/orgChart1"/>
    <dgm:cxn modelId="{8C1928A7-644E-FB48-9478-3EF96CF04F5B}" type="presParOf" srcId="{04861C07-736E-AB46-BC7A-5067C758FF50}" destId="{C7386378-20E0-BD4C-8E88-9CC59DB4F903}" srcOrd="3" destOrd="0" presId="urn:microsoft.com/office/officeart/2005/8/layout/orgChart1"/>
    <dgm:cxn modelId="{35ACF5E8-2F89-D044-B451-BE8D8042B9C0}" type="presParOf" srcId="{C7386378-20E0-BD4C-8E88-9CC59DB4F903}" destId="{41EC67D2-CE05-1C4F-9AD2-62E16814F469}" srcOrd="0" destOrd="0" presId="urn:microsoft.com/office/officeart/2005/8/layout/orgChart1"/>
    <dgm:cxn modelId="{F333D58F-7132-8B43-B7F9-556BF3FCAC60}" type="presParOf" srcId="{41EC67D2-CE05-1C4F-9AD2-62E16814F469}" destId="{E1E301A2-C682-6942-AD24-C330BD3E72F7}" srcOrd="0" destOrd="0" presId="urn:microsoft.com/office/officeart/2005/8/layout/orgChart1"/>
    <dgm:cxn modelId="{9BA0DA08-F322-C944-B0C5-DDC880A03F5E}" type="presParOf" srcId="{41EC67D2-CE05-1C4F-9AD2-62E16814F469}" destId="{A3B04B10-6733-EC48-9C77-12B709413340}" srcOrd="1" destOrd="0" presId="urn:microsoft.com/office/officeart/2005/8/layout/orgChart1"/>
    <dgm:cxn modelId="{80802541-97D4-7041-AC7B-1DC15F7CEDF0}" type="presParOf" srcId="{C7386378-20E0-BD4C-8E88-9CC59DB4F903}" destId="{E7FD6D4B-121E-5241-AF24-3863F92BCD00}" srcOrd="1" destOrd="0" presId="urn:microsoft.com/office/officeart/2005/8/layout/orgChart1"/>
    <dgm:cxn modelId="{03371E59-9FCB-2048-8B97-25EDEBE03212}" type="presParOf" srcId="{C7386378-20E0-BD4C-8E88-9CC59DB4F903}" destId="{3E770486-14AB-6E48-81AA-4E3E2F176C3A}" srcOrd="2" destOrd="0" presId="urn:microsoft.com/office/officeart/2005/8/layout/orgChart1"/>
    <dgm:cxn modelId="{20D08434-1C5D-FA42-A575-545F4A3B2BD9}" type="presParOf" srcId="{04861C07-736E-AB46-BC7A-5067C758FF50}" destId="{E1C17FD1-7FEA-1745-AA23-3F10E49EB681}" srcOrd="4" destOrd="0" presId="urn:microsoft.com/office/officeart/2005/8/layout/orgChart1"/>
    <dgm:cxn modelId="{78414007-0FCD-DD47-B419-3C17F66810F0}" type="presParOf" srcId="{04861C07-736E-AB46-BC7A-5067C758FF50}" destId="{DA10702E-129A-B345-816E-E1805E21A03C}" srcOrd="5" destOrd="0" presId="urn:microsoft.com/office/officeart/2005/8/layout/orgChart1"/>
    <dgm:cxn modelId="{9D6A6830-F41D-8C4A-8628-75142E0A1A19}" type="presParOf" srcId="{DA10702E-129A-B345-816E-E1805E21A03C}" destId="{2F2C572D-32B0-4148-9C9A-78BF57E70A91}" srcOrd="0" destOrd="0" presId="urn:microsoft.com/office/officeart/2005/8/layout/orgChart1"/>
    <dgm:cxn modelId="{869D3D9F-8232-BC41-A782-82573D537304}" type="presParOf" srcId="{2F2C572D-32B0-4148-9C9A-78BF57E70A91}" destId="{B040F289-820C-B249-96CC-EAE3B716173E}" srcOrd="0" destOrd="0" presId="urn:microsoft.com/office/officeart/2005/8/layout/orgChart1"/>
    <dgm:cxn modelId="{465E8FD6-AA88-5F4D-81B7-CDC65B13210B}" type="presParOf" srcId="{2F2C572D-32B0-4148-9C9A-78BF57E70A91}" destId="{32B93E35-4921-DB4A-AD6A-5C87DE9BC16B}" srcOrd="1" destOrd="0" presId="urn:microsoft.com/office/officeart/2005/8/layout/orgChart1"/>
    <dgm:cxn modelId="{B8AE6AC5-89B6-9C42-A984-DD84D4377E91}" type="presParOf" srcId="{DA10702E-129A-B345-816E-E1805E21A03C}" destId="{FD849625-26B2-FA4C-885F-7803B992137B}" srcOrd="1" destOrd="0" presId="urn:microsoft.com/office/officeart/2005/8/layout/orgChart1"/>
    <dgm:cxn modelId="{F33FC313-3608-4B49-AB66-2515860ECB4E}" type="presParOf" srcId="{DA10702E-129A-B345-816E-E1805E21A03C}" destId="{EF0BCED5-4636-3F44-A2AB-CF2D76ECAED6}" srcOrd="2" destOrd="0" presId="urn:microsoft.com/office/officeart/2005/8/layout/orgChart1"/>
    <dgm:cxn modelId="{F78EFA8A-5859-EF45-877B-DE0C4A3B4F49}" type="presParOf" srcId="{04861C07-736E-AB46-BC7A-5067C758FF50}" destId="{21D44D38-DC97-4F47-A7C0-AFB501C5BC37}" srcOrd="6" destOrd="0" presId="urn:microsoft.com/office/officeart/2005/8/layout/orgChart1"/>
    <dgm:cxn modelId="{6EC5E220-4128-E74A-BF1D-0252BBBA237D}" type="presParOf" srcId="{04861C07-736E-AB46-BC7A-5067C758FF50}" destId="{EB3D1406-1C02-C34B-9503-41756DE27E3D}" srcOrd="7" destOrd="0" presId="urn:microsoft.com/office/officeart/2005/8/layout/orgChart1"/>
    <dgm:cxn modelId="{3DE022C0-E42D-684A-AD7F-6EAC485E44C9}" type="presParOf" srcId="{EB3D1406-1C02-C34B-9503-41756DE27E3D}" destId="{D9B4CE76-3064-8543-A339-C7C5A5650B43}" srcOrd="0" destOrd="0" presId="urn:microsoft.com/office/officeart/2005/8/layout/orgChart1"/>
    <dgm:cxn modelId="{D06F41D9-A908-2142-A9D0-B1E994510B45}" type="presParOf" srcId="{D9B4CE76-3064-8543-A339-C7C5A5650B43}" destId="{1C7D7F90-2353-7A4B-B4B2-4F98D8C2A65A}" srcOrd="0" destOrd="0" presId="urn:microsoft.com/office/officeart/2005/8/layout/orgChart1"/>
    <dgm:cxn modelId="{D39EE90D-CF42-F142-B537-CA49C9B9448E}" type="presParOf" srcId="{D9B4CE76-3064-8543-A339-C7C5A5650B43}" destId="{191681E3-20EC-344D-9B80-BA6C3E706D4D}" srcOrd="1" destOrd="0" presId="urn:microsoft.com/office/officeart/2005/8/layout/orgChart1"/>
    <dgm:cxn modelId="{B62B72CC-B514-B64C-ABD9-B1852A7D367F}" type="presParOf" srcId="{EB3D1406-1C02-C34B-9503-41756DE27E3D}" destId="{71E83A7C-8AF7-5345-B83A-684A42DE4E08}" srcOrd="1" destOrd="0" presId="urn:microsoft.com/office/officeart/2005/8/layout/orgChart1"/>
    <dgm:cxn modelId="{3DBE170A-9C7E-FA4F-AD4C-2D86177323AA}" type="presParOf" srcId="{EB3D1406-1C02-C34B-9503-41756DE27E3D}" destId="{C439778F-6D1C-4B43-B776-681BDADBF9B5}" srcOrd="2" destOrd="0" presId="urn:microsoft.com/office/officeart/2005/8/layout/orgChart1"/>
    <dgm:cxn modelId="{4C54591C-BDAA-6946-B739-CB4D3DA45C91}" type="presParOf" srcId="{0DBF6F6F-75DC-BB49-9F09-0C853E431376}" destId="{8AFEC1F8-DEAB-234F-B3E4-A908586F7531}" srcOrd="2" destOrd="0" presId="urn:microsoft.com/office/officeart/2005/8/layout/orgChart1"/>
    <dgm:cxn modelId="{0086F80D-8F35-0E45-85BC-3352564FAB4B}" type="presParOf" srcId="{388D79DE-0005-204E-AA80-C9FEAA2EB98D}" destId="{990C6BFE-7326-A14E-B958-8F3C4DFC869C}" srcOrd="2" destOrd="0" presId="urn:microsoft.com/office/officeart/2005/8/layout/orgChart1"/>
    <dgm:cxn modelId="{EC624B96-9A7F-EC4B-9229-5CF0947E0B29}"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Trigger</a:t>
          </a:r>
          <a:endParaRPr lang="en-US" sz="1800" dirty="0">
            <a:solidFill>
              <a:schemeClr val="tx1"/>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 &amp; Failure</a:t>
          </a:r>
          <a:endParaRPr lang="en-US" sz="1800" dirty="0">
            <a:solidFill>
              <a:schemeClr val="tx1"/>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Fix</a:t>
          </a:r>
          <a:endParaRPr lang="en-US" sz="1800" dirty="0">
            <a:solidFill>
              <a:schemeClr val="tx1"/>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C5E62A60-B1CD-BB4A-832A-165EBFA7C94F}" type="presOf" srcId="{104BF9B6-FD7F-3C4C-ABF5-82315C026383}" destId="{69CDC33E-93AD-CB42-8882-9651C1A1C8A4}" srcOrd="0" destOrd="0" presId="urn:microsoft.com/office/officeart/2005/8/layout/orgChart1"/>
    <dgm:cxn modelId="{8E2F577B-ABB4-1B45-965E-68088F79CEE2}" type="presOf" srcId="{F7C3BA1C-5643-3541-A55A-970F6F3AA625}" destId="{79258160-981A-604D-BCBD-AD267251A8FD}" srcOrd="0" destOrd="0" presId="urn:microsoft.com/office/officeart/2005/8/layout/orgChart1"/>
    <dgm:cxn modelId="{789AB3A8-990D-4548-800A-D039A429BD7E}" type="presOf" srcId="{4D999B70-5DD8-9043-80D8-396EEA872E81}" destId="{609DB9FE-7E9D-9F40-971B-911B139BDFC0}" srcOrd="0" destOrd="0" presId="urn:microsoft.com/office/officeart/2005/8/layout/orgChart1"/>
    <dgm:cxn modelId="{4AAB5A22-D532-4849-AF9C-B5FD56BC139B}" type="presOf" srcId="{42D7B84F-950C-5E47-A392-19BBFFD70AD5}" destId="{569AF1F6-360E-7940-B2C7-3C8E37CB1AF0}" srcOrd="0" destOrd="0" presId="urn:microsoft.com/office/officeart/2005/8/layout/orgChart1"/>
    <dgm:cxn modelId="{B1C952FB-61D4-7642-ACB9-40C92527C505}" type="presOf" srcId="{ED3999D2-4071-844C-BD31-D3633E14080F}" destId="{A841F3E7-9EE9-614C-BD08-07D1FD363FB8}" srcOrd="1" destOrd="0" presId="urn:microsoft.com/office/officeart/2005/8/layout/orgChart1"/>
    <dgm:cxn modelId="{BC76B11E-8957-354F-A8F2-A5A31F0A97AB}" type="presOf" srcId="{299AB070-C648-8946-9879-C285508DBC67}" destId="{121D6F2C-4540-414A-8A9C-F673B686A182}" srcOrd="0"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FBACC6B5-4E85-FF41-A17F-A669CE5589C6}" type="presOf" srcId="{8802059A-3BDF-E24A-9307-316CBA2AD31D}" destId="{42019C2D-F4BF-A44C-AA8E-CB56AC32C6C5}" srcOrd="1" destOrd="0" presId="urn:microsoft.com/office/officeart/2005/8/layout/orgChart1"/>
    <dgm:cxn modelId="{0EA99D49-4BD2-AE4B-80A9-117EB4DBFDE4}" type="presOf" srcId="{3A52393D-F39E-8F45-B32B-5C85699AAF9B}" destId="{B040F289-820C-B249-96CC-EAE3B716173E}" srcOrd="0" destOrd="0" presId="urn:microsoft.com/office/officeart/2005/8/layout/orgChart1"/>
    <dgm:cxn modelId="{F024B78E-4457-4742-8736-D2F121C7E9C2}" type="presOf" srcId="{F5473D3A-D0C4-144C-A07C-9E2F2B97A00D}" destId="{2986AF58-FB1F-EB4B-B656-EF2351FD44AB}" srcOrd="0" destOrd="0" presId="urn:microsoft.com/office/officeart/2005/8/layout/orgChart1"/>
    <dgm:cxn modelId="{6C401E82-D9EC-8B4A-9CC4-DB3055CD706C}" type="presOf" srcId="{327FAA6E-98C4-2842-A254-6074CC354767}" destId="{2F446BD0-06BD-A74E-9FAF-704EC511A951}" srcOrd="0" destOrd="0" presId="urn:microsoft.com/office/officeart/2005/8/layout/orgChart1"/>
    <dgm:cxn modelId="{44F9F1CD-9B42-DF4C-91B7-12D414E0D549}" type="presOf" srcId="{96E0A006-ECC5-B041-BA9D-4141E8DE5018}" destId="{2E4A5106-F59E-6A4E-BEA5-F4F616E19F07}" srcOrd="0"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C52E203A-5F98-5444-B06A-257662C6E249}" type="presOf" srcId="{1B723EC7-19AF-1249-82D5-3308CED89644}" destId="{43FC87F0-73D5-C145-9F17-D0A85E25EF9E}" srcOrd="1" destOrd="0" presId="urn:microsoft.com/office/officeart/2005/8/layout/orgChart1"/>
    <dgm:cxn modelId="{2A17358A-FE38-C14B-A3AC-41711ED6DBDE}" type="presOf" srcId="{08B1622C-0713-DA4A-9E93-E2941411C3E7}" destId="{7AB96F66-678F-D044-9D5B-B4B62EFF5348}" srcOrd="0" destOrd="0" presId="urn:microsoft.com/office/officeart/2005/8/layout/orgChart1"/>
    <dgm:cxn modelId="{F412D897-17B4-9844-AC9B-3FD10039AD3E}" type="presOf" srcId="{99BB85B4-C4E5-DA4E-A4D2-55E4F19A559F}" destId="{7856D2F4-7567-1D40-9619-7060402A9355}" srcOrd="0" destOrd="0" presId="urn:microsoft.com/office/officeart/2005/8/layout/orgChart1"/>
    <dgm:cxn modelId="{A98C9C36-9558-1847-A241-D9EF84C70751}" type="presOf" srcId="{FE0EC017-F7B0-2147-A59A-11A809766B75}" destId="{4BC2581B-AA2C-8043-84C6-7E99EA2B3545}" srcOrd="0" destOrd="0" presId="urn:microsoft.com/office/officeart/2005/8/layout/orgChart1"/>
    <dgm:cxn modelId="{D9B420BE-AC65-984A-9089-DF8C4C625513}" type="presOf" srcId="{A6085D16-8018-E845-98A5-13C752C45647}" destId="{62BC3E71-68A7-D242-A307-2505F071704E}" srcOrd="1" destOrd="0" presId="urn:microsoft.com/office/officeart/2005/8/layout/orgChart1"/>
    <dgm:cxn modelId="{140A438B-BE5C-4447-8E71-762F241B8DF6}" type="presOf" srcId="{D49C3843-C54B-E149-A7E4-2B8C04D8106A}" destId="{CA3D7791-5764-AF42-8E05-5357F6ED5B9A}" srcOrd="0"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A33A49D2-801D-A044-8273-2AD5D22DC996}" srcId="{7B9CC991-B474-E246-AA96-725124156A00}" destId="{104BF9B6-FD7F-3C4C-ABF5-82315C026383}" srcOrd="1" destOrd="0" parTransId="{FE0EC017-F7B0-2147-A59A-11A809766B75}" sibTransId="{F3C5031C-F020-2747-9E63-F927C822C962}"/>
    <dgm:cxn modelId="{6AAB93DA-B5BE-DD47-8ED0-F46F236EDD40}" type="presOf" srcId="{540B4BD3-FF41-4B43-BDBD-8FA1CF794C40}" destId="{1B61DC02-4F3D-3749-8C9A-0E47DC39D614}" srcOrd="0" destOrd="0" presId="urn:microsoft.com/office/officeart/2005/8/layout/orgChart1"/>
    <dgm:cxn modelId="{561B64D3-0859-424E-8137-F5CFEC1F50D4}" srcId="{A177B6CE-3705-2D4D-8C7A-4629F3CE1639}" destId="{964AD6A8-3CFD-4C49-A259-1C5234DF1C21}" srcOrd="1" destOrd="0" parTransId="{E266E0D7-9943-F94A-8284-4F58A44BE86C}" sibTransId="{9BEC3F78-1885-1541-A263-8D14B6564FD1}"/>
    <dgm:cxn modelId="{1EEFB13C-5378-DA41-99AB-14275F175EDE}" type="presOf" srcId="{7B9CC991-B474-E246-AA96-725124156A00}" destId="{DF5BE6F6-97C6-FB46-AFC3-137F8AD55311}" srcOrd="0" destOrd="0" presId="urn:microsoft.com/office/officeart/2005/8/layout/orgChart1"/>
    <dgm:cxn modelId="{DF3938C5-6720-8F4E-9F5D-DEF0680F9FE4}" type="presOf" srcId="{9ADF6D11-C2F5-FD4D-B804-2004D4B39E51}" destId="{E1E301A2-C682-6942-AD24-C330BD3E72F7}" srcOrd="0" destOrd="0" presId="urn:microsoft.com/office/officeart/2005/8/layout/orgChart1"/>
    <dgm:cxn modelId="{F0890652-13B5-0A4A-BCDA-F2D86883D295}" type="presOf" srcId="{909731DA-5A63-B64F-A4F8-2203C86F94DA}" destId="{8B705978-4650-EF4A-8336-13700F303B79}" srcOrd="0" destOrd="0" presId="urn:microsoft.com/office/officeart/2005/8/layout/orgChart1"/>
    <dgm:cxn modelId="{CA5045EC-3ABE-2B41-8F04-F6B3A1C82891}" type="presOf" srcId="{A23B985E-72E4-3742-8371-0ED912F5435B}" destId="{5EC7B4BC-D6E0-494E-8F9F-6D6D134D7C5F}" srcOrd="0" destOrd="0" presId="urn:microsoft.com/office/officeart/2005/8/layout/orgChart1"/>
    <dgm:cxn modelId="{CD9DD60D-F162-C44A-86A0-7087C3C8C6D7}" type="presOf" srcId="{A23B985E-72E4-3742-8371-0ED912F5435B}" destId="{679FFD3F-780D-C84A-BBD4-6EC4155AE11F}" srcOrd="1" destOrd="0" presId="urn:microsoft.com/office/officeart/2005/8/layout/orgChart1"/>
    <dgm:cxn modelId="{1C7353DA-41DA-464E-83DB-F519FAED5AD7}" type="presOf" srcId="{25C21276-B0FC-DE4C-A21E-7F53DAC83178}" destId="{7C7D21B1-B8FE-9848-88D6-5FA439410C57}" srcOrd="0" destOrd="0" presId="urn:microsoft.com/office/officeart/2005/8/layout/orgChart1"/>
    <dgm:cxn modelId="{42C95BE0-5B49-2C40-A6C5-1FC7E2A28874}" type="presOf" srcId="{964AD6A8-3CFD-4C49-A259-1C5234DF1C21}" destId="{EEE24EF8-69BD-234D-9E88-741173F0378C}" srcOrd="0" destOrd="0" presId="urn:microsoft.com/office/officeart/2005/8/layout/orgChart1"/>
    <dgm:cxn modelId="{5A97044F-1B20-2945-82DC-A35C098597B8}" type="presOf" srcId="{3EA88211-FFE5-9641-8FA2-B22442569D28}" destId="{6D83D77D-DE0C-3143-89D2-319421E808F1}" srcOrd="0"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AA054836-604F-0E44-BAA4-ADB0BBA9A73A}" type="presOf" srcId="{B74EC464-2ED9-C549-9810-3C2B3A8F618F}" destId="{465ACA0E-C639-354D-A2BF-69F007BA5FC7}" srcOrd="1" destOrd="0" presId="urn:microsoft.com/office/officeart/2005/8/layout/orgChart1"/>
    <dgm:cxn modelId="{4DFE0427-C7C1-0D48-B6D7-4ED78A450F67}" type="presOf" srcId="{D4D00F36-3669-8447-8825-334C0B04DDC6}" destId="{B6DBBC47-0F37-9B4C-9838-FF7C950C6175}" srcOrd="0" destOrd="0" presId="urn:microsoft.com/office/officeart/2005/8/layout/orgChart1"/>
    <dgm:cxn modelId="{698C1C8F-7F8E-634F-B30D-D568FECE936B}" type="presOf" srcId="{2B53EB0E-FBFE-DC45-854B-8DDEBCD3D5CE}" destId="{2D5AF3E0-4746-654D-A5F2-34F132C6CA34}" srcOrd="1" destOrd="0" presId="urn:microsoft.com/office/officeart/2005/8/layout/orgChart1"/>
    <dgm:cxn modelId="{166CD393-015B-B34B-9755-DBB56094A68E}" type="presOf" srcId="{227E79A1-2938-1C44-8475-53EDC7EA6FF9}" destId="{00DBF3F6-8378-7040-B677-97CF887D0EEB}" srcOrd="0" destOrd="0" presId="urn:microsoft.com/office/officeart/2005/8/layout/orgChart1"/>
    <dgm:cxn modelId="{743D224C-EE8D-B443-AB1B-51DFCF7B5139}" srcId="{BAA44A28-00FC-D849-82B3-78CAD6D757ED}" destId="{08B1622C-0713-DA4A-9E93-E2941411C3E7}" srcOrd="0" destOrd="0" parTransId="{BF168F04-874A-5742-ACB3-EAC893860CEF}" sibTransId="{838BE56A-DE5E-6341-B1BB-94A2BF0B1EB5}"/>
    <dgm:cxn modelId="{0CB82FB5-D08F-464F-B925-AF9F6E2584AF}" type="presOf" srcId="{23140EBD-EB6D-024E-A40F-77B5E5915C0D}" destId="{0BBD6B96-3C44-5E4F-B961-0BD7B8AD06E8}" srcOrd="0" destOrd="0" presId="urn:microsoft.com/office/officeart/2005/8/layout/orgChart1"/>
    <dgm:cxn modelId="{77D581AB-9B68-2D4E-A109-EAB991DACE0F}" type="presOf" srcId="{054E37A0-8C9A-2C4F-85E1-BAD7DD8F9194}" destId="{B6AA00DA-87F1-C947-B054-57A994FA5909}" srcOrd="0" destOrd="0" presId="urn:microsoft.com/office/officeart/2005/8/layout/orgChart1"/>
    <dgm:cxn modelId="{92E1376B-7052-A442-87E8-637162A2B7A7}" type="presOf" srcId="{9ADF6D11-C2F5-FD4D-B804-2004D4B39E51}" destId="{A3B04B10-6733-EC48-9C77-12B709413340}" srcOrd="1" destOrd="0" presId="urn:microsoft.com/office/officeart/2005/8/layout/orgChart1"/>
    <dgm:cxn modelId="{80B8C535-5FC9-5D48-8A63-E7689A3DC68B}" type="presOf" srcId="{909731DA-5A63-B64F-A4F8-2203C86F94DA}" destId="{9C6462A1-FB46-104D-BB91-ABFD3689C67B}" srcOrd="1" destOrd="0" presId="urn:microsoft.com/office/officeart/2005/8/layout/orgChart1"/>
    <dgm:cxn modelId="{E5881828-8AB2-9B43-81CF-6F22D91E7A60}" type="presOf" srcId="{AE734915-E2B1-654A-A71C-E1CC74C2621D}" destId="{FCC4F7E0-3C7F-EC4F-8C46-F9BAD89D0C2F}" srcOrd="1"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23854163-C4C2-9D47-974A-A46995318490}" srcId="{99BB85B4-C4E5-DA4E-A4D2-55E4F19A559F}" destId="{2B53EB0E-FBFE-DC45-854B-8DDEBCD3D5CE}" srcOrd="0" destOrd="0" parTransId="{540B4BD3-FF41-4B43-BDBD-8FA1CF794C40}" sibTransId="{FCE13332-51B7-E64F-B2D0-B1E177747E7B}"/>
    <dgm:cxn modelId="{56FD4281-815B-AF41-8D3B-4DE6A2B0AA29}" type="presOf" srcId="{23140EBD-EB6D-024E-A40F-77B5E5915C0D}" destId="{9CE1F367-8C1D-B84B-80C7-8E5C52C6C65D}" srcOrd="1" destOrd="0" presId="urn:microsoft.com/office/officeart/2005/8/layout/orgChart1"/>
    <dgm:cxn modelId="{E1AEC135-DF5B-B142-B7EA-599185BA28C5}" type="presOf" srcId="{18DDCF83-2960-6548-B382-B3FEB9C1A807}" destId="{DBE3CBCD-F73E-1A44-8FD8-6AD63C2A8B7D}" srcOrd="0" destOrd="0" presId="urn:microsoft.com/office/officeart/2005/8/layout/orgChart1"/>
    <dgm:cxn modelId="{9300003D-140D-184B-B1D4-9A4E67774D15}" srcId="{99BB85B4-C4E5-DA4E-A4D2-55E4F19A559F}" destId="{1A67E5AC-410B-6748-8893-C83F223E33D5}" srcOrd="3" destOrd="0" parTransId="{2754A073-C4FB-FA41-9F36-172B2AEED7EF}" sibTransId="{B50F34BA-6550-3B4D-8AEA-63F72E30E71F}"/>
    <dgm:cxn modelId="{9A1A7A67-3E13-2747-9D28-B127FB9B80AD}" type="presOf" srcId="{D3A775E1-A20C-F946-A9B2-3865A382B159}" destId="{B873E63E-502F-814C-ABA7-B1F39B751089}" srcOrd="0" destOrd="0" presId="urn:microsoft.com/office/officeart/2005/8/layout/orgChart1"/>
    <dgm:cxn modelId="{D2EBC9CF-30A1-5540-9BC5-FE42B26DB6FE}" srcId="{7B9CC991-B474-E246-AA96-725124156A00}" destId="{AE734915-E2B1-654A-A71C-E1CC74C2621D}" srcOrd="3" destOrd="0" parTransId="{9D739C50-D673-C24F-8ACD-7B5F65EF15BE}" sibTransId="{807BCA8E-2E61-0B47-A4BB-9EAE1CF679BF}"/>
    <dgm:cxn modelId="{E070E30C-A37F-764B-BDD7-798A75B414A0}" srcId="{08B1622C-0713-DA4A-9E93-E2941411C3E7}" destId="{FEE1FD1B-1651-6B40-94D6-45D387B329D3}" srcOrd="2" destOrd="0" parTransId="{18DDCF83-2960-6548-B382-B3FEB9C1A807}" sibTransId="{85D16B70-284A-3F4C-B2CE-92E14218FEA0}"/>
    <dgm:cxn modelId="{24A2DE9F-30D8-0E43-8C43-D77017260A6E}" type="presOf" srcId="{8802059A-3BDF-E24A-9307-316CBA2AD31D}" destId="{8DDBE8BA-4F62-CC42-ABF0-BA4CFC443D8A}" srcOrd="0" destOrd="0" presId="urn:microsoft.com/office/officeart/2005/8/layout/orgChart1"/>
    <dgm:cxn modelId="{1E1779C5-A6CC-E346-B54A-6B7BFD5C3C70}" type="presOf" srcId="{83FD8529-4983-3749-BE9E-66F86844F4EA}" destId="{4E77185A-7B38-F948-BB21-9415B1033AAB}" srcOrd="0" destOrd="0" presId="urn:microsoft.com/office/officeart/2005/8/layout/orgChart1"/>
    <dgm:cxn modelId="{6BE7FE6F-E7E4-3C42-BB15-54A5E05FD2DE}" type="presOf" srcId="{A6085D16-8018-E845-98A5-13C752C45647}" destId="{98DC9C42-DB1D-AE44-93B4-4B24A47B3DF0}" srcOrd="0" destOrd="0" presId="urn:microsoft.com/office/officeart/2005/8/layout/orgChart1"/>
    <dgm:cxn modelId="{35C7FB40-0565-264C-B267-701D5EBD2B8C}" srcId="{83FD8529-4983-3749-BE9E-66F86844F4EA}" destId="{A23B985E-72E4-3742-8371-0ED912F5435B}" srcOrd="0" destOrd="0" parTransId="{299AB070-C648-8946-9879-C285508DBC67}" sibTransId="{A7E6F3C3-4DB8-C24D-9424-EA6C825E449C}"/>
    <dgm:cxn modelId="{B15446CF-703A-5A4E-9B1E-5A40F2B22D43}" srcId="{83FD8529-4983-3749-BE9E-66F86844F4EA}" destId="{ED3999D2-4071-844C-BD31-D3633E14080F}" srcOrd="1" destOrd="0" parTransId="{D4D00F36-3669-8447-8825-334C0B04DDC6}" sibTransId="{1CBF22FA-FA36-424B-93E9-E06E2BB4A2A0}"/>
    <dgm:cxn modelId="{C3C77F8E-3C9A-F647-B143-707BE20C865E}" type="presOf" srcId="{C26857B4-A37C-6741-B5FD-09F04DA2ED2A}" destId="{D5CFE4A7-4441-0A4E-A8D6-A982BD9C9E02}" srcOrd="0" destOrd="0" presId="urn:microsoft.com/office/officeart/2005/8/layout/orgChart1"/>
    <dgm:cxn modelId="{68557186-96DB-F341-BAE1-663FA36A6B69}" type="presOf" srcId="{DCFC2739-3F91-4843-AC3C-EE1C11083842}" destId="{217CDE67-DDF3-DD44-99D4-559AFC8C4227}" srcOrd="0" destOrd="0" presId="urn:microsoft.com/office/officeart/2005/8/layout/orgChart1"/>
    <dgm:cxn modelId="{2CAF96FC-6430-7B4F-9444-A6179D8D7AEA}" type="presOf" srcId="{76756689-44DE-7243-ADA9-00FDC14DDD62}" destId="{B11F8395-2A41-AE4F-ACC9-13AC74F55E62}" srcOrd="0" destOrd="0" presId="urn:microsoft.com/office/officeart/2005/8/layout/orgChart1"/>
    <dgm:cxn modelId="{88F053B1-52B7-9B4C-A018-A4F3FAB67CE4}" type="presOf" srcId="{08B1622C-0713-DA4A-9E93-E2941411C3E7}" destId="{364925EB-A99A-2F44-86CF-F3FED74D5D98}" srcOrd="1" destOrd="0" presId="urn:microsoft.com/office/officeart/2005/8/layout/orgChart1"/>
    <dgm:cxn modelId="{27EF358D-1BF0-B940-B611-19377334B17D}" type="presOf" srcId="{8DBF6CBA-8DA6-D343-B287-7763E273FAB3}" destId="{4000F6AC-B944-5042-8D6B-31ABBD13F57B}" srcOrd="0" destOrd="0" presId="urn:microsoft.com/office/officeart/2005/8/layout/orgChart1"/>
    <dgm:cxn modelId="{7833569D-FC20-BA4C-B68D-B823267491C6}" type="presOf" srcId="{AE734915-E2B1-654A-A71C-E1CC74C2621D}" destId="{93AEE1A1-0DDE-F447-A467-EF57727CC249}" srcOrd="0" destOrd="0" presId="urn:microsoft.com/office/officeart/2005/8/layout/orgChart1"/>
    <dgm:cxn modelId="{22F57594-828F-454B-B978-C6E547007848}" type="presOf" srcId="{3C0652D9-3EC3-5F49-A0CF-A03A8EED64A6}" destId="{E146FCAB-9FB7-7A4D-ABAA-5D5DE8DC28DD}" srcOrd="1"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0559147A-69E9-A246-8FFB-5538BDA14082}" type="presOf" srcId="{3A52393D-F39E-8F45-B32B-5C85699AAF9B}" destId="{32B93E35-4921-DB4A-AD6A-5C87DE9BC16B}" srcOrd="1" destOrd="0" presId="urn:microsoft.com/office/officeart/2005/8/layout/orgChart1"/>
    <dgm:cxn modelId="{B03E5D0F-4E48-484A-A153-4FC6318C64B8}" type="presOf" srcId="{7B9CC991-B474-E246-AA96-725124156A00}" destId="{A40A138D-C14C-B24D-B582-BA87C6463F52}" srcOrd="1" destOrd="0" presId="urn:microsoft.com/office/officeart/2005/8/layout/orgChart1"/>
    <dgm:cxn modelId="{C06C12DC-A193-1A46-9D4A-BA3F3D4C190E}" type="presOf" srcId="{A177B6CE-3705-2D4D-8C7A-4629F3CE1639}" destId="{A297DB52-B38F-1A4C-B510-59C16FEBCA17}" srcOrd="0" destOrd="0" presId="urn:microsoft.com/office/officeart/2005/8/layout/orgChart1"/>
    <dgm:cxn modelId="{1A5DE173-83AF-3841-AEDB-C5B3E4F3398E}" type="presOf" srcId="{25C220CD-1F08-5142-8285-743F7FFB1717}" destId="{86E9C98B-3D88-CF4E-B982-4EC174FE4C80}" srcOrd="0" destOrd="0" presId="urn:microsoft.com/office/officeart/2005/8/layout/orgChart1"/>
    <dgm:cxn modelId="{44143739-85B0-DC47-B89E-9DBEE3C4D53E}" type="presOf" srcId="{98B293FB-0233-7648-B035-F6F400FF280B}" destId="{2AFE2C4E-57E5-FF4D-9033-EE5427087509}" srcOrd="0" destOrd="0" presId="urn:microsoft.com/office/officeart/2005/8/layout/orgChart1"/>
    <dgm:cxn modelId="{715B8BBC-8448-2A48-90D8-12B6C90D69FA}" srcId="{CE4837A5-1288-CA4F-A355-C15910B9CAEC}" destId="{8802059A-3BDF-E24A-9307-316CBA2AD31D}" srcOrd="1" destOrd="0" parTransId="{3EA88211-FFE5-9641-8FA2-B22442569D28}" sibTransId="{DBED4B1C-F8AC-6A40-B3D0-87550A6F9A6B}"/>
    <dgm:cxn modelId="{4C1B71F2-7E3B-9240-BEDE-6E7E86EFCCE0}" type="presOf" srcId="{2754A073-C4FB-FA41-9F36-172B2AEED7EF}" destId="{34D0AC6F-7796-DB40-BADD-6DC51ED8F4AE}" srcOrd="0" destOrd="0" presId="urn:microsoft.com/office/officeart/2005/8/layout/orgChart1"/>
    <dgm:cxn modelId="{45E962BB-BADC-EF46-A2DD-7AF626B19BF6}" srcId="{CE4837A5-1288-CA4F-A355-C15910B9CAEC}" destId="{A6085D16-8018-E845-98A5-13C752C45647}" srcOrd="6" destOrd="0" parTransId="{327FAA6E-98C4-2842-A254-6074CC354767}" sibTransId="{A3AF43B6-4792-E746-BFE5-5FD9E7895BBE}"/>
    <dgm:cxn modelId="{14C45D40-9FA5-A048-BFBD-0127D52F93F7}" type="presOf" srcId="{CE4837A5-1288-CA4F-A355-C15910B9CAEC}" destId="{1C0E9EDA-D821-7641-815D-C21664E5036A}" srcOrd="0" destOrd="0" presId="urn:microsoft.com/office/officeart/2005/8/layout/orgChart1"/>
    <dgm:cxn modelId="{68261F11-DF85-3B4A-A800-A205E5385116}" type="presOf" srcId="{C18C4141-50B7-C34C-BC33-6B73111B2034}" destId="{392D8C67-BCDC-1F4F-BBC7-1991D7B60D84}" srcOrd="1"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B3E2D4C6-6148-FC4A-A17A-C1CFDE098B0C}" type="presOf" srcId="{77C73BBB-A6B2-D44C-A4FB-AC652E4E7A6D}" destId="{B30A765A-0A40-EF49-AC7D-950F94CFF2A3}" srcOrd="0" destOrd="0" presId="urn:microsoft.com/office/officeart/2005/8/layout/orgChart1"/>
    <dgm:cxn modelId="{9A895360-3473-9549-9C50-2AE66C1E8EDE}" srcId="{D5E4F05B-7130-C74E-AAD7-376906FF5F66}" destId="{C18C4141-50B7-C34C-BC33-6B73111B2034}" srcOrd="1" destOrd="0" parTransId="{30208C91-FC88-6241-9479-2A15F316D4BF}" sibTransId="{5D325FF4-6966-6343-BD4A-F1BDE3377001}"/>
    <dgm:cxn modelId="{9C8276C9-9C3E-C440-A085-D78B653D44B6}" type="presOf" srcId="{42D7B84F-950C-5E47-A392-19BBFFD70AD5}" destId="{94E36E05-227E-184F-95CE-F1F0E4034460}" srcOrd="1" destOrd="0" presId="urn:microsoft.com/office/officeart/2005/8/layout/orgChart1"/>
    <dgm:cxn modelId="{0990D8C2-52AE-5941-B4DF-65B9EB38244A}" type="presOf" srcId="{BAA44A28-00FC-D849-82B3-78CAD6D757ED}" destId="{8DAD9BD8-EAF7-4948-AEAB-4B93B8F5E3CE}" srcOrd="0" destOrd="0" presId="urn:microsoft.com/office/officeart/2005/8/layout/orgChart1"/>
    <dgm:cxn modelId="{03DCD68B-1A99-4042-B0EB-F62F4E470AE3}" srcId="{909731DA-5A63-B64F-A4F8-2203C86F94DA}" destId="{A177B6CE-3705-2D4D-8C7A-4629F3CE1639}" srcOrd="1" destOrd="0" parTransId="{98B293FB-0233-7648-B035-F6F400FF280B}" sibTransId="{7AAAD526-0621-4341-BF3C-AD3EDCE4B4AE}"/>
    <dgm:cxn modelId="{E333A701-CA9A-BC40-BF4C-C867EE19C924}" srcId="{83FD8529-4983-3749-BE9E-66F86844F4EA}" destId="{E78F00FF-2420-2049-A20C-D1B394DACAB2}" srcOrd="2" destOrd="0" parTransId="{054E37A0-8C9A-2C4F-85E1-BAD7DD8F9194}" sibTransId="{000F20D5-D8A3-334C-A02A-F6CCF464A120}"/>
    <dgm:cxn modelId="{A9091935-66AA-D343-A8A4-364013B43489}" type="presOf" srcId="{1A67E5AC-410B-6748-8893-C83F223E33D5}" destId="{72AD3BE2-1333-B64B-9999-3E02E040CF1A}" srcOrd="1" destOrd="0" presId="urn:microsoft.com/office/officeart/2005/8/layout/orgChart1"/>
    <dgm:cxn modelId="{BE3B55DF-684B-CF4B-94D7-44FDB19AC93A}" type="presOf" srcId="{77C73BBB-A6B2-D44C-A4FB-AC652E4E7A6D}" destId="{8D057973-13C0-4F48-ADCF-1FE2FE2B0330}" srcOrd="1" destOrd="0" presId="urn:microsoft.com/office/officeart/2005/8/layout/orgChart1"/>
    <dgm:cxn modelId="{B8B3AF0B-523E-7647-B341-30FF8F4C5B57}" srcId="{99BB85B4-C4E5-DA4E-A4D2-55E4F19A559F}" destId="{23140EBD-EB6D-024E-A40F-77B5E5915C0D}" srcOrd="1" destOrd="0" parTransId="{DCFC2739-3F91-4843-AC3C-EE1C11083842}" sibTransId="{6EAAE172-4B13-ED48-8E76-DD721A8257D8}"/>
    <dgm:cxn modelId="{39913125-D273-9643-8394-0A264643C4E9}" type="presOf" srcId="{0E1D6687-AEFA-EC4E-BDA1-CDECEC6D1FAA}" destId="{E9D9E596-19D2-E643-B3C6-50F14DE7717A}" srcOrd="0" destOrd="0" presId="urn:microsoft.com/office/officeart/2005/8/layout/orgChart1"/>
    <dgm:cxn modelId="{FF3290BE-E67F-FF4E-B2EE-04331518C5BE}" type="presOf" srcId="{104BF9B6-FD7F-3C4C-ABF5-82315C026383}" destId="{3A5A4077-9152-C44F-BFDF-65B13FCB3DCC}" srcOrd="1" destOrd="0" presId="urn:microsoft.com/office/officeart/2005/8/layout/orgChart1"/>
    <dgm:cxn modelId="{EE1D3EBF-DB67-6C4D-AC96-DB7D793412E7}" srcId="{FEE1FD1B-1651-6B40-94D6-45D387B329D3}" destId="{F312AA80-5365-7B4A-B8EA-5F83CA24D593}" srcOrd="1" destOrd="0" parTransId="{EC6FE477-9399-A044-A2CB-E98D50182307}" sibTransId="{5F6D9E95-16B4-9B42-9437-49E168CD220D}"/>
    <dgm:cxn modelId="{51CDDDA8-EB9E-6340-8E98-7084A0962287}" type="presOf" srcId="{E78F00FF-2420-2049-A20C-D1B394DACAB2}" destId="{2068E678-8A86-334C-8AE9-8164A3B1AAE6}" srcOrd="0"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CCF743DB-ABF5-CF45-A3C2-940B82DC6206}" type="presOf" srcId="{CE4EFC27-37E2-E04B-B1B7-E51B87BA723F}" destId="{A5AD726F-19B8-D449-B4DD-FD540E87877E}" srcOrd="0" destOrd="0" presId="urn:microsoft.com/office/officeart/2005/8/layout/orgChart1"/>
    <dgm:cxn modelId="{40F6E768-0D4D-984C-B37C-58B6C53D949C}" type="presOf" srcId="{8B5BA8E1-7194-BD49-9745-DC6103EB0EA4}" destId="{2557A966-86CC-CE45-98F3-4BDF656AE51C}" srcOrd="1" destOrd="0" presId="urn:microsoft.com/office/officeart/2005/8/layout/orgChart1"/>
    <dgm:cxn modelId="{EA236E28-7786-544D-9927-931B7FF68B23}" srcId="{42D7B84F-950C-5E47-A392-19BBFFD70AD5}" destId="{7B9CC991-B474-E246-AA96-725124156A00}" srcOrd="1" destOrd="0" parTransId="{CE4EFC27-37E2-E04B-B1B7-E51B87BA723F}" sibTransId="{EC41C062-337D-3442-9DAD-42F776A49215}"/>
    <dgm:cxn modelId="{D0CBC08E-2230-D044-B95B-DFC4EEF150C0}" type="presOf" srcId="{FBD9800C-D699-E141-A778-A9B228A8372F}" destId="{1C7D7F90-2353-7A4B-B4B2-4F98D8C2A65A}" srcOrd="0" destOrd="0" presId="urn:microsoft.com/office/officeart/2005/8/layout/orgChart1"/>
    <dgm:cxn modelId="{B0F255BC-475C-8947-B21B-2253428EB8DB}" srcId="{CE4837A5-1288-CA4F-A355-C15910B9CAEC}" destId="{F21BE4AA-C86E-9144-8E2E-73BCB48FAF72}" srcOrd="5" destOrd="0" parTransId="{EEE2D9E1-CD28-8D4E-B10C-16404671D1E9}" sibTransId="{93280EFE-E2E1-FB4B-9DB1-EE09A5C8B347}"/>
    <dgm:cxn modelId="{7BE02DCF-575C-D042-BAC2-499F5BB7F3BD}" type="presOf" srcId="{9D739C50-D673-C24F-8ACD-7B5F65EF15BE}" destId="{80F878F0-ABCF-FD41-863D-C0E2A8511DEC}" srcOrd="0" destOrd="0" presId="urn:microsoft.com/office/officeart/2005/8/layout/orgChart1"/>
    <dgm:cxn modelId="{D2391AE9-85C5-4C44-8C78-52D5EC862891}" type="presOf" srcId="{3CE2265B-E6A5-A04D-A572-580C1683351D}" destId="{E1C17FD1-7FEA-1745-AA23-3F10E49EB681}" srcOrd="0" destOrd="0" presId="urn:microsoft.com/office/officeart/2005/8/layout/orgChart1"/>
    <dgm:cxn modelId="{488C383B-AD3C-F748-8A7A-CDEFEA910924}" type="presOf" srcId="{964AD6A8-3CFD-4C49-A259-1C5234DF1C21}" destId="{E38859BE-3663-FC4F-BD34-BAC61E580102}" srcOrd="1" destOrd="0" presId="urn:microsoft.com/office/officeart/2005/8/layout/orgChart1"/>
    <dgm:cxn modelId="{A8DF18B3-922A-1E4A-8736-8E9DC48D08BA}" type="presOf" srcId="{99BB85B4-C4E5-DA4E-A4D2-55E4F19A559F}" destId="{1FF30FD3-4B77-5943-831B-2A48E91AC4AC}" srcOrd="1"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9DFDC3EB-EAF2-2848-984E-7AC759088A60}" srcId="{A177B6CE-3705-2D4D-8C7A-4629F3CE1639}" destId="{1B723EC7-19AF-1249-82D5-3308CED89644}" srcOrd="2" destOrd="0" parTransId="{32D95F39-9183-944A-A97E-44305F3FFAAB}" sibTransId="{0EEB2FD7-D635-974F-A83E-6F403CB9EA0F}"/>
    <dgm:cxn modelId="{B48EC314-0B3C-C04C-8E72-D176BA5DE8FF}" type="presOf" srcId="{ED3999D2-4071-844C-BD31-D3633E14080F}" destId="{94FB6558-1362-3744-8078-68B40D37F8FD}" srcOrd="0" destOrd="0" presId="urn:microsoft.com/office/officeart/2005/8/layout/orgChart1"/>
    <dgm:cxn modelId="{3DA76539-C817-6D4D-8759-160ED8ED2CEE}" srcId="{CE4837A5-1288-CA4F-A355-C15910B9CAEC}" destId="{8B5BA8E1-7194-BD49-9745-DC6103EB0EA4}" srcOrd="0" destOrd="0" parTransId="{104A1396-35B6-0D43-B495-C5619AD69BDA}" sibTransId="{D20FC8E2-B49E-E74A-BD7F-6A20F9151050}"/>
    <dgm:cxn modelId="{780DA161-FB65-3B46-A381-DCDA2C53B28E}" type="presOf" srcId="{1B723EC7-19AF-1249-82D5-3308CED89644}" destId="{6CFD024A-6E3E-C74F-A1E4-DAA3E3350F49}" srcOrd="0" destOrd="0" presId="urn:microsoft.com/office/officeart/2005/8/layout/orgChart1"/>
    <dgm:cxn modelId="{49FFA42D-E9DE-A543-944D-6190630F1FD5}" type="presOf" srcId="{BFC33CF9-0F4F-6C4D-BC4C-9AAEB7D3132A}" destId="{9B1A91B7-A521-1C4D-90D9-F0B88D4ED099}" srcOrd="1" destOrd="0" presId="urn:microsoft.com/office/officeart/2005/8/layout/orgChart1"/>
    <dgm:cxn modelId="{C814A696-A47A-C340-9E87-59BE7537155E}" srcId="{08B1622C-0713-DA4A-9E93-E2941411C3E7}" destId="{909731DA-5A63-B64F-A4F8-2203C86F94DA}" srcOrd="0" destOrd="0" parTransId="{D3A775E1-A20C-F946-A9B2-3865A382B159}" sibTransId="{00FEF991-796C-9047-B680-1EEA7289E1E6}"/>
    <dgm:cxn modelId="{1228B521-CDC4-5744-941B-341DDFDDFFCD}" type="presOf" srcId="{97FAB619-5C62-924A-89F7-BE5FF620D583}" destId="{944E6723-A2A8-8145-A6FE-5572B3F0D9A7}" srcOrd="0" destOrd="0" presId="urn:microsoft.com/office/officeart/2005/8/layout/orgChart1"/>
    <dgm:cxn modelId="{9D77ACAE-F11F-234B-9A01-C85EA1B350D5}" type="presOf" srcId="{104A1396-35B6-0D43-B495-C5619AD69BDA}" destId="{FA7FDCB6-2F1C-4240-9B6F-CBEC65594017}" srcOrd="0" destOrd="0" presId="urn:microsoft.com/office/officeart/2005/8/layout/orgChart1"/>
    <dgm:cxn modelId="{079C41CD-00C0-8049-B151-1BBE2D021C8C}" srcId="{D5E4F05B-7130-C74E-AAD7-376906FF5F66}" destId="{3C0652D9-3EC3-5F49-A0CF-A03A8EED64A6}" srcOrd="0" destOrd="0" parTransId="{C26857B4-A37C-6741-B5FD-09F04DA2ED2A}" sibTransId="{02517F0C-0474-654A-9133-9AF9C0CB3642}"/>
    <dgm:cxn modelId="{3722782C-A36C-CB42-8981-CF4AB76BE9BB}" type="presOf" srcId="{76756689-44DE-7243-ADA9-00FDC14DDD62}" destId="{FB0D6F74-F74D-FB48-AF22-E4C848E57DC6}" srcOrd="1" destOrd="0" presId="urn:microsoft.com/office/officeart/2005/8/layout/orgChart1"/>
    <dgm:cxn modelId="{B465BA7B-871E-2347-8CCF-166206734561}" srcId="{F312AA80-5365-7B4A-B8EA-5F83CA24D593}" destId="{4D999B70-5DD8-9043-80D8-396EEA872E81}" srcOrd="0" destOrd="0" parTransId="{25C220CD-1F08-5142-8285-743F7FFB1717}" sibTransId="{1A93CE75-7DEE-D641-A295-128004793E0C}"/>
    <dgm:cxn modelId="{F480DD52-70D5-DD49-AF25-FAE1B3373B71}" type="presOf" srcId="{FBD9800C-D699-E141-A778-A9B228A8372F}" destId="{191681E3-20EC-344D-9B80-BA6C3E706D4D}" srcOrd="1" destOrd="0" presId="urn:microsoft.com/office/officeart/2005/8/layout/orgChart1"/>
    <dgm:cxn modelId="{7F83F99F-23CA-774A-B39B-C896D2371FA4}" type="presOf" srcId="{31C66720-0D09-424A-8B25-7D62A0C54900}" destId="{E819C492-2A76-BA40-B0A2-68E7CE94D0F9}" srcOrd="0" destOrd="0" presId="urn:microsoft.com/office/officeart/2005/8/layout/orgChart1"/>
    <dgm:cxn modelId="{41AA3A7E-C48F-3F4D-9BB6-D0FEBAC6273A}" type="presOf" srcId="{96AE9039-0BFB-134E-B8DA-3D83D9F4AAD9}" destId="{21D44D38-DC97-4F47-A7C0-AFB501C5BC37}" srcOrd="0" destOrd="0" presId="urn:microsoft.com/office/officeart/2005/8/layout/orgChart1"/>
    <dgm:cxn modelId="{26700BA1-EC50-E645-ACE0-6A6C7BE5A2B4}" type="presOf" srcId="{2443F4D6-6578-FA4A-BA1C-F49486884C06}" destId="{2BDC61EA-CE37-314F-AC2A-0D6690557CB0}" srcOrd="0" destOrd="0" presId="urn:microsoft.com/office/officeart/2005/8/layout/orgChart1"/>
    <dgm:cxn modelId="{78E6CF3B-0949-FA41-A481-D7EE8E35B2A5}" type="presOf" srcId="{32D95F39-9183-944A-A97E-44305F3FFAAB}" destId="{B98AA671-DF79-584D-8FB9-89274929BDA6}" srcOrd="0"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3EDD2C3C-737C-E648-8184-F7B1446E664C}" srcId="{F312AA80-5365-7B4A-B8EA-5F83CA24D593}" destId="{3A52393D-F39E-8F45-B32B-5C85699AAF9B}" srcOrd="2" destOrd="0" parTransId="{3CE2265B-E6A5-A04D-A572-580C1683351D}" sibTransId="{F32628E3-B405-1D4D-A598-66EF95ABF12D}"/>
    <dgm:cxn modelId="{05DB7A20-C75B-CC4D-A1F3-AD303BF4F137}" srcId="{F312AA80-5365-7B4A-B8EA-5F83CA24D593}" destId="{9ADF6D11-C2F5-FD4D-B804-2004D4B39E51}" srcOrd="1" destOrd="0" parTransId="{E5E98303-118A-8B42-A63E-6506016F315A}" sibTransId="{9CFA6F1B-96C8-5942-8086-1FB7E51FD289}"/>
    <dgm:cxn modelId="{68FD8B07-B3B5-5143-8AA9-6CC41E918BA1}" type="presOf" srcId="{EC6FE477-9399-A044-A2CB-E98D50182307}" destId="{A418CB08-0B84-724B-867E-61058E9E9CE9}" srcOrd="0" destOrd="0" presId="urn:microsoft.com/office/officeart/2005/8/layout/orgChart1"/>
    <dgm:cxn modelId="{3307D910-3E9C-C84A-AD23-536A269E5A9E}" type="presOf" srcId="{A8929A22-9B9C-0147-B09B-BD933B843F14}" destId="{C3AF599F-2015-4F45-AEAB-5835F676E732}" srcOrd="0" destOrd="0" presId="urn:microsoft.com/office/officeart/2005/8/layout/orgChart1"/>
    <dgm:cxn modelId="{F7634BD1-0996-FE44-AB79-01D8760431D1}" type="presOf" srcId="{C18C4141-50B7-C34C-BC33-6B73111B2034}" destId="{050F8FDF-71EF-DA40-BCD6-5A4E49FE84FF}" srcOrd="0" destOrd="0" presId="urn:microsoft.com/office/officeart/2005/8/layout/orgChart1"/>
    <dgm:cxn modelId="{35A41C42-F2D5-4B46-B2B6-9F5BC8853F93}" type="presOf" srcId="{FEE1FD1B-1651-6B40-94D6-45D387B329D3}" destId="{59027BE4-1E27-D641-96AB-D1A0E87978FE}" srcOrd="0" destOrd="0" presId="urn:microsoft.com/office/officeart/2005/8/layout/orgChart1"/>
    <dgm:cxn modelId="{68800B81-FF66-9145-99FE-748CCB95E50F}" type="presOf" srcId="{30208C91-FC88-6241-9479-2A15F316D4BF}" destId="{D522B1B9-DD26-494C-B7C1-54468213FE1B}" srcOrd="0" destOrd="0" presId="urn:microsoft.com/office/officeart/2005/8/layout/orgChart1"/>
    <dgm:cxn modelId="{813B58F6-E814-1E4A-9C2A-C1C0C037DD23}" type="presOf" srcId="{D5E4F05B-7130-C74E-AAD7-376906FF5F66}" destId="{7934548A-02E0-5F44-8637-232FB9CD6758}" srcOrd="1" destOrd="0" presId="urn:microsoft.com/office/officeart/2005/8/layout/orgChart1"/>
    <dgm:cxn modelId="{8C8E35E8-F146-914F-86CA-254D2C5FB00F}" type="presOf" srcId="{F312AA80-5365-7B4A-B8EA-5F83CA24D593}" destId="{13B4C573-5DEE-AC48-91BF-1A964C68D921}" srcOrd="0" destOrd="0" presId="urn:microsoft.com/office/officeart/2005/8/layout/orgChart1"/>
    <dgm:cxn modelId="{BAF2360B-397C-9C40-9349-E50C0ABF823D}" type="presOf" srcId="{22B92638-461F-1B48-9D1D-4D1750226A9D}" destId="{02159DB4-5DA7-FF4B-8521-59747A7EB837}" srcOrd="0" destOrd="0" presId="urn:microsoft.com/office/officeart/2005/8/layout/orgChart1"/>
    <dgm:cxn modelId="{09BADC3B-9EAF-814F-B782-543811CC1F50}" type="presOf" srcId="{F21BE4AA-C86E-9144-8E2E-73BCB48FAF72}" destId="{8F7791AF-B562-AF44-A5D3-9E0835F3B0A5}" srcOrd="0" destOrd="0" presId="urn:microsoft.com/office/officeart/2005/8/layout/orgChart1"/>
    <dgm:cxn modelId="{852A9D89-735E-C74F-BB27-8D29167B8319}" type="presOf" srcId="{83FD8529-4983-3749-BE9E-66F86844F4EA}" destId="{C057021E-FC3D-DE4F-82E5-DFABB26624BD}" srcOrd="1" destOrd="0" presId="urn:microsoft.com/office/officeart/2005/8/layout/orgChart1"/>
    <dgm:cxn modelId="{D9279E25-1C80-E94E-A6A2-5F6A1B28CC05}" type="presOf" srcId="{B74EC464-2ED9-C549-9810-3C2B3A8F618F}" destId="{F4DA113B-AE82-524E-AAC3-C664F32E99AC}" srcOrd="0" destOrd="0" presId="urn:microsoft.com/office/officeart/2005/8/layout/orgChart1"/>
    <dgm:cxn modelId="{648212F2-1EF5-1B44-9E17-8EEF37C1E9F2}" type="presOf" srcId="{67B00F82-CF9E-6F40-A33D-4181435E89E7}" destId="{4710E44F-48F3-6447-A9B3-D0FD696FBB54}" srcOrd="0" destOrd="0" presId="urn:microsoft.com/office/officeart/2005/8/layout/orgChart1"/>
    <dgm:cxn modelId="{4C055C01-0761-394C-935F-7D68F5828778}" type="presOf" srcId="{1A67E5AC-410B-6748-8893-C83F223E33D5}" destId="{BADDF87E-A942-C94D-BC10-22C0C954C913}" srcOrd="0" destOrd="0" presId="urn:microsoft.com/office/officeart/2005/8/layout/orgChart1"/>
    <dgm:cxn modelId="{A9B34788-FFF0-9647-9332-5A37D975782C}" type="presOf" srcId="{3C0652D9-3EC3-5F49-A0CF-A03A8EED64A6}" destId="{AE0A8AA2-39CD-6648-9E36-DC5428EBF015}" srcOrd="0" destOrd="0" presId="urn:microsoft.com/office/officeart/2005/8/layout/orgChart1"/>
    <dgm:cxn modelId="{92EEE147-56BB-1F45-9E0C-7F5460FF2BA2}" type="presOf" srcId="{CE4837A5-1288-CA4F-A355-C15910B9CAEC}" destId="{498B904E-521A-3F4F-AD4E-5392E2A191DD}" srcOrd="1" destOrd="0" presId="urn:microsoft.com/office/officeart/2005/8/layout/orgChart1"/>
    <dgm:cxn modelId="{4268F583-0EB8-1C48-8448-03606273EF8F}" type="presOf" srcId="{FEE1FD1B-1651-6B40-94D6-45D387B329D3}" destId="{EBB2E77A-26A3-8D4B-9C56-E3F2BF12F0A2}" srcOrd="1" destOrd="0" presId="urn:microsoft.com/office/officeart/2005/8/layout/orgChart1"/>
    <dgm:cxn modelId="{E2B1615B-9D78-5A4C-A5BB-4022B5FB269B}" type="presOf" srcId="{E266E0D7-9943-F94A-8284-4F58A44BE86C}" destId="{8137981B-2BBE-3348-9421-EF865825A35B}" srcOrd="0" destOrd="0" presId="urn:microsoft.com/office/officeart/2005/8/layout/orgChart1"/>
    <dgm:cxn modelId="{D36AD24D-1301-A648-8DDD-DE47B11087FF}" type="presOf" srcId="{1F517A58-FD2E-2147-A580-B72F39E05002}" destId="{D0AA59AB-AAF1-E047-83BA-C8DE68219EBD}" srcOrd="0"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673A29C3-1E6D-7344-9FAB-05FEBDC7D084}" type="presOf" srcId="{8DBF6CBA-8DA6-D343-B287-7763E273FAB3}" destId="{17F0C005-5951-AE4A-BBDF-795F8278AF8B}" srcOrd="1" destOrd="0" presId="urn:microsoft.com/office/officeart/2005/8/layout/orgChart1"/>
    <dgm:cxn modelId="{79FFE0A4-8606-B34F-B4BB-D34D7014F8CF}" type="presOf" srcId="{0E1D6687-AEFA-EC4E-BDA1-CDECEC6D1FAA}" destId="{75283C50-1CA9-9D4C-83BD-46FB84C447CF}" srcOrd="1" destOrd="0" presId="urn:microsoft.com/office/officeart/2005/8/layout/orgChart1"/>
    <dgm:cxn modelId="{1A72F44D-DF9B-8443-8818-ED0867EBB40D}" type="presOf" srcId="{2B53EB0E-FBFE-DC45-854B-8DDEBCD3D5CE}" destId="{01ED003D-490C-144E-9249-EF3DDF0526B0}" srcOrd="0" destOrd="0" presId="urn:microsoft.com/office/officeart/2005/8/layout/orgChart1"/>
    <dgm:cxn modelId="{21C41063-9DE0-9444-A4A3-D8EF10AC3592}" type="presOf" srcId="{F312AA80-5365-7B4A-B8EA-5F83CA24D593}" destId="{DD8710FD-3B47-CB49-A1D5-84B57F21BCED}" srcOrd="1" destOrd="0" presId="urn:microsoft.com/office/officeart/2005/8/layout/orgChart1"/>
    <dgm:cxn modelId="{B8EBBD15-4146-4A43-9336-719F881E48FC}" type="presOf" srcId="{F21BE4AA-C86E-9144-8E2E-73BCB48FAF72}" destId="{2ABAA33A-041A-0E49-9085-497CAC2C6BBD}" srcOrd="1"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7487AD69-53CA-294B-88AA-8693826B883A}" type="presOf" srcId="{D5E4F05B-7130-C74E-AAD7-376906FF5F66}" destId="{F0B3AAE9-7452-904B-A873-D4A1FFF0F927}" srcOrd="0" destOrd="0" presId="urn:microsoft.com/office/officeart/2005/8/layout/orgChart1"/>
    <dgm:cxn modelId="{DED2D4A4-A9C4-3043-95BB-ADDAD6E4EAE4}" type="presOf" srcId="{8B5BA8E1-7194-BD49-9745-DC6103EB0EA4}" destId="{ADDE005C-690B-AC47-8EB3-13D5F7A2A727}" srcOrd="0" destOrd="0" presId="urn:microsoft.com/office/officeart/2005/8/layout/orgChart1"/>
    <dgm:cxn modelId="{4D35C3F7-E435-E149-87ED-0513F92867AA}" type="presOf" srcId="{E5E98303-118A-8B42-A63E-6506016F315A}" destId="{4011D860-630D-544E-A352-B40809714D36}" srcOrd="0" destOrd="0" presId="urn:microsoft.com/office/officeart/2005/8/layout/orgChart1"/>
    <dgm:cxn modelId="{D186EA1A-DD77-3B4F-AFEB-6D31D7A7DA96}" type="presOf" srcId="{22B92638-461F-1B48-9D1D-4D1750226A9D}" destId="{AB589613-5F02-AF46-9E51-E1FEB3D23911}" srcOrd="1" destOrd="0" presId="urn:microsoft.com/office/officeart/2005/8/layout/orgChart1"/>
    <dgm:cxn modelId="{4F7DC018-7856-3C44-AFD7-013E35964383}" type="presOf" srcId="{EEE2D9E1-CD28-8D4E-B10C-16404671D1E9}" destId="{62D08049-B390-B54D-B05D-1270BB511FD7}" srcOrd="0" destOrd="0" presId="urn:microsoft.com/office/officeart/2005/8/layout/orgChart1"/>
    <dgm:cxn modelId="{36D385D0-F0CF-E740-BBF9-9BC4CF38546D}" type="presOf" srcId="{BFC33CF9-0F4F-6C4D-BC4C-9AAEB7D3132A}" destId="{9635E244-9DA3-A642-914C-F17CA1E2CF86}" srcOrd="0" destOrd="0" presId="urn:microsoft.com/office/officeart/2005/8/layout/orgChart1"/>
    <dgm:cxn modelId="{10444ACB-921C-6D4A-B986-2CBC72D69F10}" srcId="{7B9CC991-B474-E246-AA96-725124156A00}" destId="{BFC33CF9-0F4F-6C4D-BC4C-9AAEB7D3132A}" srcOrd="0" destOrd="0" parTransId="{97FAB619-5C62-924A-89F7-BE5FF620D583}" sibTransId="{BC233D41-91C4-F745-A368-B015D73BDFDE}"/>
    <dgm:cxn modelId="{6ED96E6B-22B4-2049-9869-8BFEB20EF6DA}" type="presOf" srcId="{A177B6CE-3705-2D4D-8C7A-4629F3CE1639}" destId="{1F8901A2-154C-CB4F-B6E5-9D454079A3EB}" srcOrd="1" destOrd="0" presId="urn:microsoft.com/office/officeart/2005/8/layout/orgChart1"/>
    <dgm:cxn modelId="{C91A5996-057D-134E-B02D-20EB8756BD4B}" type="presOf" srcId="{E78F00FF-2420-2049-A20C-D1B394DACAB2}" destId="{709BCE17-7185-E747-B9D3-9C5A9539A20A}" srcOrd="1" destOrd="0" presId="urn:microsoft.com/office/officeart/2005/8/layout/orgChart1"/>
    <dgm:cxn modelId="{CBBFB07C-6B7E-0445-BB59-FFA4E363B8DA}" type="presOf" srcId="{4D999B70-5DD8-9043-80D8-396EEA872E81}" destId="{84BFAA1D-316E-FA4F-A610-A93120D0B16B}" srcOrd="1" destOrd="0" presId="urn:microsoft.com/office/officeart/2005/8/layout/orgChart1"/>
    <dgm:cxn modelId="{6FE7048B-521C-DF43-AD69-34980F25F5D2}" type="presParOf" srcId="{8DAD9BD8-EAF7-4948-AEAB-4B93B8F5E3CE}" destId="{597077E8-FFAB-E347-8643-8F32E615B2ED}" srcOrd="0" destOrd="0" presId="urn:microsoft.com/office/officeart/2005/8/layout/orgChart1"/>
    <dgm:cxn modelId="{42685CF4-04E3-A74B-9FB5-7A0FF71D01F1}" type="presParOf" srcId="{597077E8-FFAB-E347-8643-8F32E615B2ED}" destId="{8C3955BD-5127-DB4D-8612-CF9058AB299D}" srcOrd="0" destOrd="0" presId="urn:microsoft.com/office/officeart/2005/8/layout/orgChart1"/>
    <dgm:cxn modelId="{08821057-2FCE-594C-95BE-74C4F01489CA}" type="presParOf" srcId="{8C3955BD-5127-DB4D-8612-CF9058AB299D}" destId="{7AB96F66-678F-D044-9D5B-B4B62EFF5348}" srcOrd="0" destOrd="0" presId="urn:microsoft.com/office/officeart/2005/8/layout/orgChart1"/>
    <dgm:cxn modelId="{0FC6A15B-F588-2C41-ABA4-0BE72F37AC07}" type="presParOf" srcId="{8C3955BD-5127-DB4D-8612-CF9058AB299D}" destId="{364925EB-A99A-2F44-86CF-F3FED74D5D98}" srcOrd="1" destOrd="0" presId="urn:microsoft.com/office/officeart/2005/8/layout/orgChart1"/>
    <dgm:cxn modelId="{56F14F47-9185-3342-8B0C-BDAE6291F3EC}" type="presParOf" srcId="{597077E8-FFAB-E347-8643-8F32E615B2ED}" destId="{B878A005-2C2F-0F46-9C8F-060DAD329D78}" srcOrd="1" destOrd="0" presId="urn:microsoft.com/office/officeart/2005/8/layout/orgChart1"/>
    <dgm:cxn modelId="{559BAA85-01DB-5544-A2C3-60419244995D}" type="presParOf" srcId="{B878A005-2C2F-0F46-9C8F-060DAD329D78}" destId="{B873E63E-502F-814C-ABA7-B1F39B751089}" srcOrd="0" destOrd="0" presId="urn:microsoft.com/office/officeart/2005/8/layout/orgChart1"/>
    <dgm:cxn modelId="{9984D6BF-5F3E-5249-B9F5-9B6832FFBE76}" type="presParOf" srcId="{B878A005-2C2F-0F46-9C8F-060DAD329D78}" destId="{4CE704B4-5C3A-AF48-81F1-279C8EF5F723}" srcOrd="1" destOrd="0" presId="urn:microsoft.com/office/officeart/2005/8/layout/orgChart1"/>
    <dgm:cxn modelId="{2BAB96C5-F1C3-7840-8E4E-B15F09B6E30C}" type="presParOf" srcId="{4CE704B4-5C3A-AF48-81F1-279C8EF5F723}" destId="{153359DF-63A6-8841-A688-C7F5FF1B2204}" srcOrd="0" destOrd="0" presId="urn:microsoft.com/office/officeart/2005/8/layout/orgChart1"/>
    <dgm:cxn modelId="{04F8D198-6B60-0F49-9272-076249BBA17E}" type="presParOf" srcId="{153359DF-63A6-8841-A688-C7F5FF1B2204}" destId="{8B705978-4650-EF4A-8336-13700F303B79}" srcOrd="0" destOrd="0" presId="urn:microsoft.com/office/officeart/2005/8/layout/orgChart1"/>
    <dgm:cxn modelId="{E3EB7CD4-9313-CC44-8AAA-F21A8B996E1C}" type="presParOf" srcId="{153359DF-63A6-8841-A688-C7F5FF1B2204}" destId="{9C6462A1-FB46-104D-BB91-ABFD3689C67B}" srcOrd="1" destOrd="0" presId="urn:microsoft.com/office/officeart/2005/8/layout/orgChart1"/>
    <dgm:cxn modelId="{BF91AB1C-15A9-F34A-B85D-62B3FFD9A1C5}" type="presParOf" srcId="{4CE704B4-5C3A-AF48-81F1-279C8EF5F723}" destId="{1223F7E7-2217-6D42-A6BF-D534BC37D07A}" srcOrd="1" destOrd="0" presId="urn:microsoft.com/office/officeart/2005/8/layout/orgChart1"/>
    <dgm:cxn modelId="{9EBDEE87-6D86-E340-BCA0-4545DFA12FB2}" type="presParOf" srcId="{1223F7E7-2217-6D42-A6BF-D534BC37D07A}" destId="{2BDC61EA-CE37-314F-AC2A-0D6690557CB0}" srcOrd="0" destOrd="0" presId="urn:microsoft.com/office/officeart/2005/8/layout/orgChart1"/>
    <dgm:cxn modelId="{321A8581-D999-A142-B5B4-CD23C62FAF01}" type="presParOf" srcId="{1223F7E7-2217-6D42-A6BF-D534BC37D07A}" destId="{8EC66E20-3AA6-3346-A74C-D8A561E4B99E}" srcOrd="1" destOrd="0" presId="urn:microsoft.com/office/officeart/2005/8/layout/orgChart1"/>
    <dgm:cxn modelId="{55B78E5A-B99A-6A44-8A90-19661DD28DAE}" type="presParOf" srcId="{8EC66E20-3AA6-3346-A74C-D8A561E4B99E}" destId="{83911E6B-D9D3-B34F-81D5-A848A1086D26}" srcOrd="0" destOrd="0" presId="urn:microsoft.com/office/officeart/2005/8/layout/orgChart1"/>
    <dgm:cxn modelId="{E1F672B4-9572-C342-8977-DF72B757A0C9}" type="presParOf" srcId="{83911E6B-D9D3-B34F-81D5-A848A1086D26}" destId="{7856D2F4-7567-1D40-9619-7060402A9355}" srcOrd="0" destOrd="0" presId="urn:microsoft.com/office/officeart/2005/8/layout/orgChart1"/>
    <dgm:cxn modelId="{936042FD-6208-AA43-9E23-C4DD0E4EAD1E}" type="presParOf" srcId="{83911E6B-D9D3-B34F-81D5-A848A1086D26}" destId="{1FF30FD3-4B77-5943-831B-2A48E91AC4AC}" srcOrd="1" destOrd="0" presId="urn:microsoft.com/office/officeart/2005/8/layout/orgChart1"/>
    <dgm:cxn modelId="{4E23B5E4-8C3D-C548-8D13-028DF47124DE}" type="presParOf" srcId="{8EC66E20-3AA6-3346-A74C-D8A561E4B99E}" destId="{0A85B098-D64C-D84A-BAB8-C08FCC6ABACA}" srcOrd="1" destOrd="0" presId="urn:microsoft.com/office/officeart/2005/8/layout/orgChart1"/>
    <dgm:cxn modelId="{6C66D901-730A-9843-B22F-89FB83147060}" type="presParOf" srcId="{0A85B098-D64C-D84A-BAB8-C08FCC6ABACA}" destId="{1B61DC02-4F3D-3749-8C9A-0E47DC39D614}" srcOrd="0" destOrd="0" presId="urn:microsoft.com/office/officeart/2005/8/layout/orgChart1"/>
    <dgm:cxn modelId="{27CBBC52-EDDC-9B44-A492-326D2724ABE8}" type="presParOf" srcId="{0A85B098-D64C-D84A-BAB8-C08FCC6ABACA}" destId="{14038112-19E9-FA45-8B91-43CE6609F1B6}" srcOrd="1" destOrd="0" presId="urn:microsoft.com/office/officeart/2005/8/layout/orgChart1"/>
    <dgm:cxn modelId="{5C1CF1C4-DCF1-7E4C-8AE1-AA9792A73C4D}" type="presParOf" srcId="{14038112-19E9-FA45-8B91-43CE6609F1B6}" destId="{7C00FFD9-F546-8244-8473-7E6327BB9814}" srcOrd="0" destOrd="0" presId="urn:microsoft.com/office/officeart/2005/8/layout/orgChart1"/>
    <dgm:cxn modelId="{5A3201E6-8669-3149-BBDC-761998FB2E10}" type="presParOf" srcId="{7C00FFD9-F546-8244-8473-7E6327BB9814}" destId="{01ED003D-490C-144E-9249-EF3DDF0526B0}" srcOrd="0" destOrd="0" presId="urn:microsoft.com/office/officeart/2005/8/layout/orgChart1"/>
    <dgm:cxn modelId="{06237B3F-9A2F-D240-B4C8-C08B746DDFC3}" type="presParOf" srcId="{7C00FFD9-F546-8244-8473-7E6327BB9814}" destId="{2D5AF3E0-4746-654D-A5F2-34F132C6CA34}" srcOrd="1" destOrd="0" presId="urn:microsoft.com/office/officeart/2005/8/layout/orgChart1"/>
    <dgm:cxn modelId="{A5A928C2-BD9B-7545-B20D-D9ED6AD8745B}" type="presParOf" srcId="{14038112-19E9-FA45-8B91-43CE6609F1B6}" destId="{C219BE33-7EC1-A147-ABE0-4A5B697680B1}" srcOrd="1" destOrd="0" presId="urn:microsoft.com/office/officeart/2005/8/layout/orgChart1"/>
    <dgm:cxn modelId="{B0D9F9F5-A2D3-A343-B7A1-F9FDCCF1387F}" type="presParOf" srcId="{14038112-19E9-FA45-8B91-43CE6609F1B6}" destId="{ED7F90CE-56F4-F548-8E88-60AAC82E76C5}" srcOrd="2" destOrd="0" presId="urn:microsoft.com/office/officeart/2005/8/layout/orgChart1"/>
    <dgm:cxn modelId="{9B567627-3BFC-ED4F-BF9D-E1E1B3559BE3}" type="presParOf" srcId="{0A85B098-D64C-D84A-BAB8-C08FCC6ABACA}" destId="{217CDE67-DDF3-DD44-99D4-559AFC8C4227}" srcOrd="2" destOrd="0" presId="urn:microsoft.com/office/officeart/2005/8/layout/orgChart1"/>
    <dgm:cxn modelId="{80929D96-4214-AB4E-819A-6D0CA91FD06F}" type="presParOf" srcId="{0A85B098-D64C-D84A-BAB8-C08FCC6ABACA}" destId="{FAF4AEEC-1ECD-384D-850D-AF68F26F8D07}" srcOrd="3" destOrd="0" presId="urn:microsoft.com/office/officeart/2005/8/layout/orgChart1"/>
    <dgm:cxn modelId="{A1C9CD0D-31B7-0C4D-865C-D9EFAC970214}" type="presParOf" srcId="{FAF4AEEC-1ECD-384D-850D-AF68F26F8D07}" destId="{2E1A4A26-3707-D54E-9F93-FEC870A9C5E8}" srcOrd="0" destOrd="0" presId="urn:microsoft.com/office/officeart/2005/8/layout/orgChart1"/>
    <dgm:cxn modelId="{704F0760-0596-5647-8098-76634A627909}" type="presParOf" srcId="{2E1A4A26-3707-D54E-9F93-FEC870A9C5E8}" destId="{0BBD6B96-3C44-5E4F-B961-0BD7B8AD06E8}" srcOrd="0" destOrd="0" presId="urn:microsoft.com/office/officeart/2005/8/layout/orgChart1"/>
    <dgm:cxn modelId="{BE999AD9-556A-F249-8F19-5E8F79524F73}" type="presParOf" srcId="{2E1A4A26-3707-D54E-9F93-FEC870A9C5E8}" destId="{9CE1F367-8C1D-B84B-80C7-8E5C52C6C65D}" srcOrd="1" destOrd="0" presId="urn:microsoft.com/office/officeart/2005/8/layout/orgChart1"/>
    <dgm:cxn modelId="{0AE35F1B-8E62-EC4F-9008-0B028FBBA3BD}" type="presParOf" srcId="{FAF4AEEC-1ECD-384D-850D-AF68F26F8D07}" destId="{F6B3A539-13D1-3446-925E-56EDC98634A2}" srcOrd="1" destOrd="0" presId="urn:microsoft.com/office/officeart/2005/8/layout/orgChart1"/>
    <dgm:cxn modelId="{008E10F8-ACA3-E344-B42B-1B5115B43599}" type="presParOf" srcId="{FAF4AEEC-1ECD-384D-850D-AF68F26F8D07}" destId="{3BD5F170-DFA2-5A40-8714-F59B9CC81858}" srcOrd="2" destOrd="0" presId="urn:microsoft.com/office/officeart/2005/8/layout/orgChart1"/>
    <dgm:cxn modelId="{6138AFE6-6050-AF4E-90DC-093909D7FBCB}" type="presParOf" srcId="{0A85B098-D64C-D84A-BAB8-C08FCC6ABACA}" destId="{C3AF599F-2015-4F45-AEAB-5835F676E732}" srcOrd="4" destOrd="0" presId="urn:microsoft.com/office/officeart/2005/8/layout/orgChart1"/>
    <dgm:cxn modelId="{F73EC750-3CE4-B747-87D5-B9C6806A3E2C}" type="presParOf" srcId="{0A85B098-D64C-D84A-BAB8-C08FCC6ABACA}" destId="{DE4CB0D1-8A01-B248-A7CB-75422300F507}" srcOrd="5" destOrd="0" presId="urn:microsoft.com/office/officeart/2005/8/layout/orgChart1"/>
    <dgm:cxn modelId="{9F4A55EA-1761-434D-969F-8FE1C68FF922}" type="presParOf" srcId="{DE4CB0D1-8A01-B248-A7CB-75422300F507}" destId="{E623151D-EDB0-FD4A-842B-87D33F7AF4E9}" srcOrd="0" destOrd="0" presId="urn:microsoft.com/office/officeart/2005/8/layout/orgChart1"/>
    <dgm:cxn modelId="{D28A65C6-FA28-0545-8FA6-79917D5F1FDE}" type="presParOf" srcId="{E623151D-EDB0-FD4A-842B-87D33F7AF4E9}" destId="{E9D9E596-19D2-E643-B3C6-50F14DE7717A}" srcOrd="0" destOrd="0" presId="urn:microsoft.com/office/officeart/2005/8/layout/orgChart1"/>
    <dgm:cxn modelId="{CAC52F76-70EF-164F-8327-7C440AAE753B}" type="presParOf" srcId="{E623151D-EDB0-FD4A-842B-87D33F7AF4E9}" destId="{75283C50-1CA9-9D4C-83BD-46FB84C447CF}" srcOrd="1" destOrd="0" presId="urn:microsoft.com/office/officeart/2005/8/layout/orgChart1"/>
    <dgm:cxn modelId="{E766FB1B-5533-7249-ACF6-63032CF6FDD5}" type="presParOf" srcId="{DE4CB0D1-8A01-B248-A7CB-75422300F507}" destId="{4A70DFA7-588F-CF4A-8B74-F1B71C99740A}" srcOrd="1" destOrd="0" presId="urn:microsoft.com/office/officeart/2005/8/layout/orgChart1"/>
    <dgm:cxn modelId="{74F33BFD-9A4E-8C4E-87BF-F46CFD9CBC6F}" type="presParOf" srcId="{DE4CB0D1-8A01-B248-A7CB-75422300F507}" destId="{53E084D9-8FDF-B14C-AD70-39CAE5E3A570}" srcOrd="2" destOrd="0" presId="urn:microsoft.com/office/officeart/2005/8/layout/orgChart1"/>
    <dgm:cxn modelId="{5F46653D-22D1-E647-9C5E-57A9C55A8A75}" type="presParOf" srcId="{0A85B098-D64C-D84A-BAB8-C08FCC6ABACA}" destId="{34D0AC6F-7796-DB40-BADD-6DC51ED8F4AE}" srcOrd="6" destOrd="0" presId="urn:microsoft.com/office/officeart/2005/8/layout/orgChart1"/>
    <dgm:cxn modelId="{32268117-4913-4947-9653-B661AB0C68C0}" type="presParOf" srcId="{0A85B098-D64C-D84A-BAB8-C08FCC6ABACA}" destId="{3DCBF842-CFBD-0E43-8872-2DF85E3AA2DA}" srcOrd="7" destOrd="0" presId="urn:microsoft.com/office/officeart/2005/8/layout/orgChart1"/>
    <dgm:cxn modelId="{0985B125-6EE5-D44B-A990-1A1A41C3BD05}" type="presParOf" srcId="{3DCBF842-CFBD-0E43-8872-2DF85E3AA2DA}" destId="{B88F08A2-4B2A-0C4B-B95E-FA315CEFA8A2}" srcOrd="0" destOrd="0" presId="urn:microsoft.com/office/officeart/2005/8/layout/orgChart1"/>
    <dgm:cxn modelId="{D17B2FA2-166B-1A4A-AD1E-10F3E764905B}" type="presParOf" srcId="{B88F08A2-4B2A-0C4B-B95E-FA315CEFA8A2}" destId="{BADDF87E-A942-C94D-BC10-22C0C954C913}" srcOrd="0" destOrd="0" presId="urn:microsoft.com/office/officeart/2005/8/layout/orgChart1"/>
    <dgm:cxn modelId="{6AE9FAC2-5917-DB43-9CB1-A6FA6E988F3E}" type="presParOf" srcId="{B88F08A2-4B2A-0C4B-B95E-FA315CEFA8A2}" destId="{72AD3BE2-1333-B64B-9999-3E02E040CF1A}" srcOrd="1" destOrd="0" presId="urn:microsoft.com/office/officeart/2005/8/layout/orgChart1"/>
    <dgm:cxn modelId="{C4F183B8-9D6C-D042-BC47-445641EEFE0D}" type="presParOf" srcId="{3DCBF842-CFBD-0E43-8872-2DF85E3AA2DA}" destId="{AC4FE21A-33AF-DA4A-86E4-E15954053434}" srcOrd="1" destOrd="0" presId="urn:microsoft.com/office/officeart/2005/8/layout/orgChart1"/>
    <dgm:cxn modelId="{864347E7-2316-0043-A405-8C69EE5FE3AD}" type="presParOf" srcId="{3DCBF842-CFBD-0E43-8872-2DF85E3AA2DA}" destId="{3220A422-46B4-3644-94ED-95619E076AD0}" srcOrd="2" destOrd="0" presId="urn:microsoft.com/office/officeart/2005/8/layout/orgChart1"/>
    <dgm:cxn modelId="{23EE19BE-25FB-5745-8D9C-5E93A589BD7B}" type="presParOf" srcId="{8EC66E20-3AA6-3346-A74C-D8A561E4B99E}" destId="{9DF13DC0-38C6-EC40-9EDC-882BB33E5E0F}" srcOrd="2" destOrd="0" presId="urn:microsoft.com/office/officeart/2005/8/layout/orgChart1"/>
    <dgm:cxn modelId="{C4A647E8-5EF7-DA40-8D0F-477565565BA2}" type="presParOf" srcId="{1223F7E7-2217-6D42-A6BF-D534BC37D07A}" destId="{2AFE2C4E-57E5-FF4D-9033-EE5427087509}" srcOrd="2" destOrd="0" presId="urn:microsoft.com/office/officeart/2005/8/layout/orgChart1"/>
    <dgm:cxn modelId="{55E9F82E-CEAC-2D43-8742-1FC548F1C2FC}" type="presParOf" srcId="{1223F7E7-2217-6D42-A6BF-D534BC37D07A}" destId="{0F729D98-F3E5-7248-9976-1DA3A968B810}" srcOrd="3" destOrd="0" presId="urn:microsoft.com/office/officeart/2005/8/layout/orgChart1"/>
    <dgm:cxn modelId="{8660C4D7-96CE-364A-8377-66FF47061152}" type="presParOf" srcId="{0F729D98-F3E5-7248-9976-1DA3A968B810}" destId="{2ACE2B04-3E95-EC48-86C1-3AC0327F9DC4}" srcOrd="0" destOrd="0" presId="urn:microsoft.com/office/officeart/2005/8/layout/orgChart1"/>
    <dgm:cxn modelId="{0A4D6305-027E-BA41-82B6-B3316A3F7273}" type="presParOf" srcId="{2ACE2B04-3E95-EC48-86C1-3AC0327F9DC4}" destId="{A297DB52-B38F-1A4C-B510-59C16FEBCA17}" srcOrd="0" destOrd="0" presId="urn:microsoft.com/office/officeart/2005/8/layout/orgChart1"/>
    <dgm:cxn modelId="{5E5AB4A9-58DB-584A-A19B-B307A80F7296}" type="presParOf" srcId="{2ACE2B04-3E95-EC48-86C1-3AC0327F9DC4}" destId="{1F8901A2-154C-CB4F-B6E5-9D454079A3EB}" srcOrd="1" destOrd="0" presId="urn:microsoft.com/office/officeart/2005/8/layout/orgChart1"/>
    <dgm:cxn modelId="{76EE9A82-E28E-2845-9B56-A9E6B9ED3F84}" type="presParOf" srcId="{0F729D98-F3E5-7248-9976-1DA3A968B810}" destId="{FDC949FD-9B1D-204D-9AA8-3C84A35362B4}" srcOrd="1" destOrd="0" presId="urn:microsoft.com/office/officeart/2005/8/layout/orgChart1"/>
    <dgm:cxn modelId="{E37809FE-AB0A-3D47-B846-9D0F4DAAC41F}" type="presParOf" srcId="{FDC949FD-9B1D-204D-9AA8-3C84A35362B4}" destId="{D0AA59AB-AAF1-E047-83BA-C8DE68219EBD}" srcOrd="0" destOrd="0" presId="urn:microsoft.com/office/officeart/2005/8/layout/orgChart1"/>
    <dgm:cxn modelId="{0CBF6CC1-D6DF-BA4E-9F46-5A71EDCD4AC8}" type="presParOf" srcId="{FDC949FD-9B1D-204D-9AA8-3C84A35362B4}" destId="{46A9FF11-3BAA-D04B-8A5A-4EB89AA3E115}" srcOrd="1" destOrd="0" presId="urn:microsoft.com/office/officeart/2005/8/layout/orgChart1"/>
    <dgm:cxn modelId="{19DE4A3A-5ED2-914C-BC47-5458AC92BF16}" type="presParOf" srcId="{46A9FF11-3BAA-D04B-8A5A-4EB89AA3E115}" destId="{9EC4DE8B-6BA0-8744-A878-797E1972D75A}" srcOrd="0" destOrd="0" presId="urn:microsoft.com/office/officeart/2005/8/layout/orgChart1"/>
    <dgm:cxn modelId="{3F5B382E-FB4F-3148-9C2F-6EEDD94106F1}" type="presParOf" srcId="{9EC4DE8B-6BA0-8744-A878-797E1972D75A}" destId="{B11F8395-2A41-AE4F-ACC9-13AC74F55E62}" srcOrd="0" destOrd="0" presId="urn:microsoft.com/office/officeart/2005/8/layout/orgChart1"/>
    <dgm:cxn modelId="{D8A00D19-ADAB-9141-9FDF-BAD7A602D318}" type="presParOf" srcId="{9EC4DE8B-6BA0-8744-A878-797E1972D75A}" destId="{FB0D6F74-F74D-FB48-AF22-E4C848E57DC6}" srcOrd="1" destOrd="0" presId="urn:microsoft.com/office/officeart/2005/8/layout/orgChart1"/>
    <dgm:cxn modelId="{7F76A8D4-6069-3C4F-865C-CAF651B6500A}" type="presParOf" srcId="{46A9FF11-3BAA-D04B-8A5A-4EB89AA3E115}" destId="{36CB00B9-3CA6-DE40-BB51-CD9DD4F5FE3A}" srcOrd="1" destOrd="0" presId="urn:microsoft.com/office/officeart/2005/8/layout/orgChart1"/>
    <dgm:cxn modelId="{5B0B8426-8474-2942-AE33-5C8267A96BF6}" type="presParOf" srcId="{46A9FF11-3BAA-D04B-8A5A-4EB89AA3E115}" destId="{3FFFCFC9-3B95-7945-AF3D-FBC75AD4B5AD}" srcOrd="2" destOrd="0" presId="urn:microsoft.com/office/officeart/2005/8/layout/orgChart1"/>
    <dgm:cxn modelId="{5626ADB1-C4DB-904A-ACA5-85BC4AE2AB8E}" type="presParOf" srcId="{FDC949FD-9B1D-204D-9AA8-3C84A35362B4}" destId="{8137981B-2BBE-3348-9421-EF865825A35B}" srcOrd="2" destOrd="0" presId="urn:microsoft.com/office/officeart/2005/8/layout/orgChart1"/>
    <dgm:cxn modelId="{98635437-55D7-C54F-B08E-A6A66D242969}" type="presParOf" srcId="{FDC949FD-9B1D-204D-9AA8-3C84A35362B4}" destId="{817CCDA8-22A1-D249-BA5B-C24E1E6E9278}" srcOrd="3" destOrd="0" presId="urn:microsoft.com/office/officeart/2005/8/layout/orgChart1"/>
    <dgm:cxn modelId="{9D627110-1AD6-474C-8F5F-3FCEC361A81B}" type="presParOf" srcId="{817CCDA8-22A1-D249-BA5B-C24E1E6E9278}" destId="{8765DCBB-6CBC-C943-92A3-347AD0D4E2BC}" srcOrd="0" destOrd="0" presId="urn:microsoft.com/office/officeart/2005/8/layout/orgChart1"/>
    <dgm:cxn modelId="{DDE95658-C676-2043-947A-18B576DDC97E}" type="presParOf" srcId="{8765DCBB-6CBC-C943-92A3-347AD0D4E2BC}" destId="{EEE24EF8-69BD-234D-9E88-741173F0378C}" srcOrd="0" destOrd="0" presId="urn:microsoft.com/office/officeart/2005/8/layout/orgChart1"/>
    <dgm:cxn modelId="{6064D7FA-DDE9-4C45-AA22-D38F4FCB5E2D}" type="presParOf" srcId="{8765DCBB-6CBC-C943-92A3-347AD0D4E2BC}" destId="{E38859BE-3663-FC4F-BD34-BAC61E580102}" srcOrd="1" destOrd="0" presId="urn:microsoft.com/office/officeart/2005/8/layout/orgChart1"/>
    <dgm:cxn modelId="{D844CF45-D733-0C44-8431-4A7ED90ED466}" type="presParOf" srcId="{817CCDA8-22A1-D249-BA5B-C24E1E6E9278}" destId="{AC74EEAC-1205-8843-BB87-F1D8342F8603}" srcOrd="1" destOrd="0" presId="urn:microsoft.com/office/officeart/2005/8/layout/orgChart1"/>
    <dgm:cxn modelId="{0C44ECF2-DA2C-6F46-96AF-D5BBA2F736E6}" type="presParOf" srcId="{817CCDA8-22A1-D249-BA5B-C24E1E6E9278}" destId="{7BC04ECA-F00E-5940-9D67-86983C59F552}" srcOrd="2" destOrd="0" presId="urn:microsoft.com/office/officeart/2005/8/layout/orgChart1"/>
    <dgm:cxn modelId="{3B56D64D-ABEE-1B4C-83E6-A6B3F64712C3}" type="presParOf" srcId="{FDC949FD-9B1D-204D-9AA8-3C84A35362B4}" destId="{B98AA671-DF79-584D-8FB9-89274929BDA6}" srcOrd="4" destOrd="0" presId="urn:microsoft.com/office/officeart/2005/8/layout/orgChart1"/>
    <dgm:cxn modelId="{D8D98633-5B82-BF4D-B277-B29C1984C813}" type="presParOf" srcId="{FDC949FD-9B1D-204D-9AA8-3C84A35362B4}" destId="{75B48C16-1AEA-7B4F-ADF3-1C6D812CAF13}" srcOrd="5" destOrd="0" presId="urn:microsoft.com/office/officeart/2005/8/layout/orgChart1"/>
    <dgm:cxn modelId="{FD350F16-1120-FA48-BC43-E384B9692F8E}" type="presParOf" srcId="{75B48C16-1AEA-7B4F-ADF3-1C6D812CAF13}" destId="{45FE04C2-7D87-2E4A-B07E-7E9CFB3A1073}" srcOrd="0" destOrd="0" presId="urn:microsoft.com/office/officeart/2005/8/layout/orgChart1"/>
    <dgm:cxn modelId="{CE5A4971-EEFF-E14F-A537-E15E45ADBF90}" type="presParOf" srcId="{45FE04C2-7D87-2E4A-B07E-7E9CFB3A1073}" destId="{6CFD024A-6E3E-C74F-A1E4-DAA3E3350F49}" srcOrd="0" destOrd="0" presId="urn:microsoft.com/office/officeart/2005/8/layout/orgChart1"/>
    <dgm:cxn modelId="{2D39B7C2-BACB-9547-860A-6EE2BCEFEBDD}" type="presParOf" srcId="{45FE04C2-7D87-2E4A-B07E-7E9CFB3A1073}" destId="{43FC87F0-73D5-C145-9F17-D0A85E25EF9E}" srcOrd="1" destOrd="0" presId="urn:microsoft.com/office/officeart/2005/8/layout/orgChart1"/>
    <dgm:cxn modelId="{8435AAB2-3AEC-C542-A321-0575F9C1826E}" type="presParOf" srcId="{75B48C16-1AEA-7B4F-ADF3-1C6D812CAF13}" destId="{0380EF67-AD18-284B-98FE-5EB1055131EE}" srcOrd="1" destOrd="0" presId="urn:microsoft.com/office/officeart/2005/8/layout/orgChart1"/>
    <dgm:cxn modelId="{BF822428-C2D9-534D-8117-CC9C2C70FC2E}" type="presParOf" srcId="{75B48C16-1AEA-7B4F-ADF3-1C6D812CAF13}" destId="{C0B5036A-1B97-9849-BE04-C7A180CCA23B}" srcOrd="2" destOrd="0" presId="urn:microsoft.com/office/officeart/2005/8/layout/orgChart1"/>
    <dgm:cxn modelId="{1A5A70AB-9C40-9445-9B72-C4EAEB4B805C}" type="presParOf" srcId="{0F729D98-F3E5-7248-9976-1DA3A968B810}" destId="{61B46704-BB2A-0940-9B1B-A52C4E94C5D1}" srcOrd="2" destOrd="0" presId="urn:microsoft.com/office/officeart/2005/8/layout/orgChart1"/>
    <dgm:cxn modelId="{AD73D80C-1C50-B348-B48E-04E833C06E57}" type="presParOf" srcId="{1223F7E7-2217-6D42-A6BF-D534BC37D07A}" destId="{2E4A5106-F59E-6A4E-BEA5-F4F616E19F07}" srcOrd="4" destOrd="0" presId="urn:microsoft.com/office/officeart/2005/8/layout/orgChart1"/>
    <dgm:cxn modelId="{195E9716-3883-0046-960D-9264943B8FED}" type="presParOf" srcId="{1223F7E7-2217-6D42-A6BF-D534BC37D07A}" destId="{689032B7-6088-8F4E-ADD0-1BC5FB9A65AB}" srcOrd="5" destOrd="0" presId="urn:microsoft.com/office/officeart/2005/8/layout/orgChart1"/>
    <dgm:cxn modelId="{66A303B8-ADD8-A743-B3FE-9226C76C17D8}" type="presParOf" srcId="{689032B7-6088-8F4E-ADD0-1BC5FB9A65AB}" destId="{FF895EF6-7ACF-BE48-B8A2-F80E90761538}" srcOrd="0" destOrd="0" presId="urn:microsoft.com/office/officeart/2005/8/layout/orgChart1"/>
    <dgm:cxn modelId="{8BB4C7DE-8C09-7244-8059-3ED0004F54D8}" type="presParOf" srcId="{FF895EF6-7ACF-BE48-B8A2-F80E90761538}" destId="{4E77185A-7B38-F948-BB21-9415B1033AAB}" srcOrd="0" destOrd="0" presId="urn:microsoft.com/office/officeart/2005/8/layout/orgChart1"/>
    <dgm:cxn modelId="{4E44EDEA-3830-244A-8A95-E314B1A29AB4}" type="presParOf" srcId="{FF895EF6-7ACF-BE48-B8A2-F80E90761538}" destId="{C057021E-FC3D-DE4F-82E5-DFABB26624BD}" srcOrd="1" destOrd="0" presId="urn:microsoft.com/office/officeart/2005/8/layout/orgChart1"/>
    <dgm:cxn modelId="{47BAFAB7-69B7-A74C-9D5D-8563BB2A9C81}" type="presParOf" srcId="{689032B7-6088-8F4E-ADD0-1BC5FB9A65AB}" destId="{4ACB735D-F9E2-3043-A764-359FA8C89D31}" srcOrd="1" destOrd="0" presId="urn:microsoft.com/office/officeart/2005/8/layout/orgChart1"/>
    <dgm:cxn modelId="{AB5C0F3E-208D-3940-9B9A-3DFF8FA73FFD}" type="presParOf" srcId="{4ACB735D-F9E2-3043-A764-359FA8C89D31}" destId="{121D6F2C-4540-414A-8A9C-F673B686A182}" srcOrd="0" destOrd="0" presId="urn:microsoft.com/office/officeart/2005/8/layout/orgChart1"/>
    <dgm:cxn modelId="{053FF778-ECCB-1B49-ACED-34A19AFDD5CB}" type="presParOf" srcId="{4ACB735D-F9E2-3043-A764-359FA8C89D31}" destId="{87F6E021-A735-7544-99ED-FACE4CD73B09}" srcOrd="1" destOrd="0" presId="urn:microsoft.com/office/officeart/2005/8/layout/orgChart1"/>
    <dgm:cxn modelId="{3C8BC953-1F90-8B4D-B9AA-ED53BEF16D7A}" type="presParOf" srcId="{87F6E021-A735-7544-99ED-FACE4CD73B09}" destId="{16FE59DF-EDBE-B149-839B-023AAC4A1FAC}" srcOrd="0" destOrd="0" presId="urn:microsoft.com/office/officeart/2005/8/layout/orgChart1"/>
    <dgm:cxn modelId="{FB8F789F-E254-1B45-95F4-C8EF857B2F74}" type="presParOf" srcId="{16FE59DF-EDBE-B149-839B-023AAC4A1FAC}" destId="{5EC7B4BC-D6E0-494E-8F9F-6D6D134D7C5F}" srcOrd="0" destOrd="0" presId="urn:microsoft.com/office/officeart/2005/8/layout/orgChart1"/>
    <dgm:cxn modelId="{8E7D5508-70B2-7A43-96F0-93551C9AAF7C}" type="presParOf" srcId="{16FE59DF-EDBE-B149-839B-023AAC4A1FAC}" destId="{679FFD3F-780D-C84A-BBD4-6EC4155AE11F}" srcOrd="1" destOrd="0" presId="urn:microsoft.com/office/officeart/2005/8/layout/orgChart1"/>
    <dgm:cxn modelId="{25EF65E6-B9BB-BA46-8090-5D11CFB86D89}" type="presParOf" srcId="{87F6E021-A735-7544-99ED-FACE4CD73B09}" destId="{00DE8427-67AC-DB44-B1D8-8FCAE0F9EED0}" srcOrd="1" destOrd="0" presId="urn:microsoft.com/office/officeart/2005/8/layout/orgChart1"/>
    <dgm:cxn modelId="{9379020C-E0EC-C64F-B374-A5900FCCEE6A}" type="presParOf" srcId="{87F6E021-A735-7544-99ED-FACE4CD73B09}" destId="{92D50532-929A-CF4D-8AFE-E6A3D3DDECC4}" srcOrd="2" destOrd="0" presId="urn:microsoft.com/office/officeart/2005/8/layout/orgChart1"/>
    <dgm:cxn modelId="{3A19409C-9821-544D-A99B-110556CF7794}" type="presParOf" srcId="{4ACB735D-F9E2-3043-A764-359FA8C89D31}" destId="{B6DBBC47-0F37-9B4C-9838-FF7C950C6175}" srcOrd="2" destOrd="0" presId="urn:microsoft.com/office/officeart/2005/8/layout/orgChart1"/>
    <dgm:cxn modelId="{BED1413C-8BFA-5C4E-8ED3-1C1EA083B07E}" type="presParOf" srcId="{4ACB735D-F9E2-3043-A764-359FA8C89D31}" destId="{E2484D30-5040-DF4B-8CCB-73729881AE9C}" srcOrd="3" destOrd="0" presId="urn:microsoft.com/office/officeart/2005/8/layout/orgChart1"/>
    <dgm:cxn modelId="{4E3D7F92-AECA-EF4D-B410-6C52EED6624E}" type="presParOf" srcId="{E2484D30-5040-DF4B-8CCB-73729881AE9C}" destId="{2358A1D1-3B55-6B44-8B60-8690BCCB9BAE}" srcOrd="0" destOrd="0" presId="urn:microsoft.com/office/officeart/2005/8/layout/orgChart1"/>
    <dgm:cxn modelId="{5463DE6C-1D34-124B-A49E-793117751BC0}" type="presParOf" srcId="{2358A1D1-3B55-6B44-8B60-8690BCCB9BAE}" destId="{94FB6558-1362-3744-8078-68B40D37F8FD}" srcOrd="0" destOrd="0" presId="urn:microsoft.com/office/officeart/2005/8/layout/orgChart1"/>
    <dgm:cxn modelId="{2FD99EAA-5118-1E48-A7FC-6D6ED4B580C4}" type="presParOf" srcId="{2358A1D1-3B55-6B44-8B60-8690BCCB9BAE}" destId="{A841F3E7-9EE9-614C-BD08-07D1FD363FB8}" srcOrd="1" destOrd="0" presId="urn:microsoft.com/office/officeart/2005/8/layout/orgChart1"/>
    <dgm:cxn modelId="{0CC577B0-A5D2-464C-9F31-B54904433B89}" type="presParOf" srcId="{E2484D30-5040-DF4B-8CCB-73729881AE9C}" destId="{82C50219-6037-CD42-BCB9-52965AD87447}" srcOrd="1" destOrd="0" presId="urn:microsoft.com/office/officeart/2005/8/layout/orgChart1"/>
    <dgm:cxn modelId="{D0A75521-E253-3A43-A699-842C92A08812}" type="presParOf" srcId="{E2484D30-5040-DF4B-8CCB-73729881AE9C}" destId="{131429CD-5077-B943-9BF9-5A0037E258A0}" srcOrd="2" destOrd="0" presId="urn:microsoft.com/office/officeart/2005/8/layout/orgChart1"/>
    <dgm:cxn modelId="{DDC91F04-29E6-2B43-9BD2-350F095545F8}" type="presParOf" srcId="{4ACB735D-F9E2-3043-A764-359FA8C89D31}" destId="{B6AA00DA-87F1-C947-B054-57A994FA5909}" srcOrd="4" destOrd="0" presId="urn:microsoft.com/office/officeart/2005/8/layout/orgChart1"/>
    <dgm:cxn modelId="{95AD71A8-3211-D44F-9509-119102A1F92B}" type="presParOf" srcId="{4ACB735D-F9E2-3043-A764-359FA8C89D31}" destId="{4DA6B3DD-0C40-714D-9F12-216CFC9E9019}" srcOrd="5" destOrd="0" presId="urn:microsoft.com/office/officeart/2005/8/layout/orgChart1"/>
    <dgm:cxn modelId="{F49C7EA8-57DE-A441-A16E-E07F3AF71D7C}" type="presParOf" srcId="{4DA6B3DD-0C40-714D-9F12-216CFC9E9019}" destId="{525A433D-5127-0046-9D6F-B73C9DABD675}" srcOrd="0" destOrd="0" presId="urn:microsoft.com/office/officeart/2005/8/layout/orgChart1"/>
    <dgm:cxn modelId="{B6D234EB-BF4A-4F44-913C-277F690F7C73}" type="presParOf" srcId="{525A433D-5127-0046-9D6F-B73C9DABD675}" destId="{2068E678-8A86-334C-8AE9-8164A3B1AAE6}" srcOrd="0" destOrd="0" presId="urn:microsoft.com/office/officeart/2005/8/layout/orgChart1"/>
    <dgm:cxn modelId="{6D031ACA-A9B0-B34F-9CE2-E40A1302D40E}" type="presParOf" srcId="{525A433D-5127-0046-9D6F-B73C9DABD675}" destId="{709BCE17-7185-E747-B9D3-9C5A9539A20A}" srcOrd="1" destOrd="0" presId="urn:microsoft.com/office/officeart/2005/8/layout/orgChart1"/>
    <dgm:cxn modelId="{20772D16-FFE2-FD4B-9D1D-1E07B24B31A2}" type="presParOf" srcId="{4DA6B3DD-0C40-714D-9F12-216CFC9E9019}" destId="{61DE2079-BA58-8549-A620-9512FBAA1E0E}" srcOrd="1" destOrd="0" presId="urn:microsoft.com/office/officeart/2005/8/layout/orgChart1"/>
    <dgm:cxn modelId="{AA8E0CB2-6B48-FC46-9ED5-D158ECF8C6D0}" type="presParOf" srcId="{4DA6B3DD-0C40-714D-9F12-216CFC9E9019}" destId="{BBAF4D8B-B75F-124C-8038-021841868500}" srcOrd="2" destOrd="0" presId="urn:microsoft.com/office/officeart/2005/8/layout/orgChart1"/>
    <dgm:cxn modelId="{AFCF224F-E338-9C48-B4B9-7DE89DC0C2BD}" type="presParOf" srcId="{689032B7-6088-8F4E-ADD0-1BC5FB9A65AB}" destId="{970FD025-C555-8048-9043-40D6313BB066}" srcOrd="2" destOrd="0" presId="urn:microsoft.com/office/officeart/2005/8/layout/orgChart1"/>
    <dgm:cxn modelId="{103B1FEE-3116-2A46-A873-9562DA0663D0}" type="presParOf" srcId="{4CE704B4-5C3A-AF48-81F1-279C8EF5F723}" destId="{51CC4483-827A-D94B-A4A1-D63AAE544D07}" srcOrd="2" destOrd="0" presId="urn:microsoft.com/office/officeart/2005/8/layout/orgChart1"/>
    <dgm:cxn modelId="{DEF7BCB1-CB1E-4E49-A468-D885F02B6770}" type="presParOf" srcId="{B878A005-2C2F-0F46-9C8F-060DAD329D78}" destId="{2986AF58-FB1F-EB4B-B656-EF2351FD44AB}" srcOrd="2" destOrd="0" presId="urn:microsoft.com/office/officeart/2005/8/layout/orgChart1"/>
    <dgm:cxn modelId="{4B9EE38E-259E-254F-A89A-FC799DE4659E}" type="presParOf" srcId="{B878A005-2C2F-0F46-9C8F-060DAD329D78}" destId="{3DB882CD-6598-9040-B85C-1A83D378084F}" srcOrd="3" destOrd="0" presId="urn:microsoft.com/office/officeart/2005/8/layout/orgChart1"/>
    <dgm:cxn modelId="{A138BAA9-71B9-964A-A706-87768C96B196}" type="presParOf" srcId="{3DB882CD-6598-9040-B85C-1A83D378084F}" destId="{0830F8F2-4809-BE40-9E59-0F52C72D51ED}" srcOrd="0" destOrd="0" presId="urn:microsoft.com/office/officeart/2005/8/layout/orgChart1"/>
    <dgm:cxn modelId="{BEDACD04-304F-7941-8DB4-BACC584B71BA}" type="presParOf" srcId="{0830F8F2-4809-BE40-9E59-0F52C72D51ED}" destId="{569AF1F6-360E-7940-B2C7-3C8E37CB1AF0}" srcOrd="0" destOrd="0" presId="urn:microsoft.com/office/officeart/2005/8/layout/orgChart1"/>
    <dgm:cxn modelId="{B9774C51-8322-1840-ACD2-CFAE1DEA1C6F}" type="presParOf" srcId="{0830F8F2-4809-BE40-9E59-0F52C72D51ED}" destId="{94E36E05-227E-184F-95CE-F1F0E4034460}" srcOrd="1" destOrd="0" presId="urn:microsoft.com/office/officeart/2005/8/layout/orgChart1"/>
    <dgm:cxn modelId="{46FB372D-B73B-714F-8FE1-E378E244B87C}" type="presParOf" srcId="{3DB882CD-6598-9040-B85C-1A83D378084F}" destId="{171A6BCF-F99C-404B-949C-C2197C53C14F}" srcOrd="1" destOrd="0" presId="urn:microsoft.com/office/officeart/2005/8/layout/orgChart1"/>
    <dgm:cxn modelId="{17B8812B-1EE6-EC4F-B1E3-E5EB25F420E5}" type="presParOf" srcId="{171A6BCF-F99C-404B-949C-C2197C53C14F}" destId="{79258160-981A-604D-BCBD-AD267251A8FD}" srcOrd="0" destOrd="0" presId="urn:microsoft.com/office/officeart/2005/8/layout/orgChart1"/>
    <dgm:cxn modelId="{2DF177D9-A98B-FF42-B9BB-8DAEC8B11F24}" type="presParOf" srcId="{171A6BCF-F99C-404B-949C-C2197C53C14F}" destId="{230C7593-294C-6F4C-AD54-23C670C58A7F}" srcOrd="1" destOrd="0" presId="urn:microsoft.com/office/officeart/2005/8/layout/orgChart1"/>
    <dgm:cxn modelId="{44A82533-5CB8-9D47-8ADB-9BB81F299081}" type="presParOf" srcId="{230C7593-294C-6F4C-AD54-23C670C58A7F}" destId="{27857492-8787-054D-9826-8F506FCC7252}" srcOrd="0" destOrd="0" presId="urn:microsoft.com/office/officeart/2005/8/layout/orgChart1"/>
    <dgm:cxn modelId="{056ED129-54CE-C44D-A75B-9BA0EDA49A5B}" type="presParOf" srcId="{27857492-8787-054D-9826-8F506FCC7252}" destId="{1C0E9EDA-D821-7641-815D-C21664E5036A}" srcOrd="0" destOrd="0" presId="urn:microsoft.com/office/officeart/2005/8/layout/orgChart1"/>
    <dgm:cxn modelId="{5F59C87F-F27C-3E41-80C5-B04CC4C191CB}" type="presParOf" srcId="{27857492-8787-054D-9826-8F506FCC7252}" destId="{498B904E-521A-3F4F-AD4E-5392E2A191DD}" srcOrd="1" destOrd="0" presId="urn:microsoft.com/office/officeart/2005/8/layout/orgChart1"/>
    <dgm:cxn modelId="{E22C7597-7BF4-4046-88E7-2E99A087856A}" type="presParOf" srcId="{230C7593-294C-6F4C-AD54-23C670C58A7F}" destId="{F78684D6-1172-9C49-92FC-E0B4D919DF1E}" srcOrd="1" destOrd="0" presId="urn:microsoft.com/office/officeart/2005/8/layout/orgChart1"/>
    <dgm:cxn modelId="{E470F812-6CC5-8347-9254-D7F98AB0E222}" type="presParOf" srcId="{F78684D6-1172-9C49-92FC-E0B4D919DF1E}" destId="{FA7FDCB6-2F1C-4240-9B6F-CBEC65594017}" srcOrd="0" destOrd="0" presId="urn:microsoft.com/office/officeart/2005/8/layout/orgChart1"/>
    <dgm:cxn modelId="{763EEEBF-81AC-8D45-8D6C-1237BC2C8022}" type="presParOf" srcId="{F78684D6-1172-9C49-92FC-E0B4D919DF1E}" destId="{BDE2031B-58E8-F84E-8E19-AAF491773280}" srcOrd="1" destOrd="0" presId="urn:microsoft.com/office/officeart/2005/8/layout/orgChart1"/>
    <dgm:cxn modelId="{464E1C4F-9188-124E-8CDA-9325EF24A70F}" type="presParOf" srcId="{BDE2031B-58E8-F84E-8E19-AAF491773280}" destId="{F5B72F2E-B5F0-8240-AF76-DA32AC7E82B8}" srcOrd="0" destOrd="0" presId="urn:microsoft.com/office/officeart/2005/8/layout/orgChart1"/>
    <dgm:cxn modelId="{78B4C73E-21B2-1649-B9C8-EC94648B2A0D}" type="presParOf" srcId="{F5B72F2E-B5F0-8240-AF76-DA32AC7E82B8}" destId="{ADDE005C-690B-AC47-8EB3-13D5F7A2A727}" srcOrd="0" destOrd="0" presId="urn:microsoft.com/office/officeart/2005/8/layout/orgChart1"/>
    <dgm:cxn modelId="{922661BB-D075-7648-8F13-44789D9DAD44}" type="presParOf" srcId="{F5B72F2E-B5F0-8240-AF76-DA32AC7E82B8}" destId="{2557A966-86CC-CE45-98F3-4BDF656AE51C}" srcOrd="1" destOrd="0" presId="urn:microsoft.com/office/officeart/2005/8/layout/orgChart1"/>
    <dgm:cxn modelId="{67779FB9-A581-2145-BFC9-E802084D1E52}" type="presParOf" srcId="{BDE2031B-58E8-F84E-8E19-AAF491773280}" destId="{BA9A8C62-A37D-CC48-AB94-F174F9207B9C}" srcOrd="1" destOrd="0" presId="urn:microsoft.com/office/officeart/2005/8/layout/orgChart1"/>
    <dgm:cxn modelId="{75B665D0-C139-C842-8633-1CF9FE7DBB1B}" type="presParOf" srcId="{BDE2031B-58E8-F84E-8E19-AAF491773280}" destId="{BA3E85C4-F053-0548-BD7F-4883B25CB718}" srcOrd="2" destOrd="0" presId="urn:microsoft.com/office/officeart/2005/8/layout/orgChart1"/>
    <dgm:cxn modelId="{E166C884-8C06-5040-B37F-76DAD9163112}" type="presParOf" srcId="{F78684D6-1172-9C49-92FC-E0B4D919DF1E}" destId="{6D83D77D-DE0C-3143-89D2-319421E808F1}" srcOrd="2" destOrd="0" presId="urn:microsoft.com/office/officeart/2005/8/layout/orgChart1"/>
    <dgm:cxn modelId="{BFA5D247-67D3-7648-9F5F-E41B26323ED4}" type="presParOf" srcId="{F78684D6-1172-9C49-92FC-E0B4D919DF1E}" destId="{E2417640-F68E-7E4E-A787-9862CA56C321}" srcOrd="3" destOrd="0" presId="urn:microsoft.com/office/officeart/2005/8/layout/orgChart1"/>
    <dgm:cxn modelId="{C6C6DD1E-3713-4C41-A5FE-D10BEA0584FD}" type="presParOf" srcId="{E2417640-F68E-7E4E-A787-9862CA56C321}" destId="{7C15166C-46E1-3F45-B06B-A8B64D56CA54}" srcOrd="0" destOrd="0" presId="urn:microsoft.com/office/officeart/2005/8/layout/orgChart1"/>
    <dgm:cxn modelId="{37082265-31D8-9844-9E59-923B3C903B65}" type="presParOf" srcId="{7C15166C-46E1-3F45-B06B-A8B64D56CA54}" destId="{8DDBE8BA-4F62-CC42-ABF0-BA4CFC443D8A}" srcOrd="0" destOrd="0" presId="urn:microsoft.com/office/officeart/2005/8/layout/orgChart1"/>
    <dgm:cxn modelId="{F8E339EC-F647-B64E-A57D-69C51C7EF4AB}" type="presParOf" srcId="{7C15166C-46E1-3F45-B06B-A8B64D56CA54}" destId="{42019C2D-F4BF-A44C-AA8E-CB56AC32C6C5}" srcOrd="1" destOrd="0" presId="urn:microsoft.com/office/officeart/2005/8/layout/orgChart1"/>
    <dgm:cxn modelId="{4387525D-0413-D240-AFB8-2AE4C0137170}" type="presParOf" srcId="{E2417640-F68E-7E4E-A787-9862CA56C321}" destId="{30929C74-14F6-BD4F-8C88-C155DD3780D3}" srcOrd="1" destOrd="0" presId="urn:microsoft.com/office/officeart/2005/8/layout/orgChart1"/>
    <dgm:cxn modelId="{F4E5C003-591E-3548-BF1C-D6AE62FD99F5}" type="presParOf" srcId="{E2417640-F68E-7E4E-A787-9862CA56C321}" destId="{36F96DE8-C62B-8947-8005-FFB244B56814}" srcOrd="2" destOrd="0" presId="urn:microsoft.com/office/officeart/2005/8/layout/orgChart1"/>
    <dgm:cxn modelId="{FAEC6D26-4CED-0641-AB2B-12D023902471}" type="presParOf" srcId="{F78684D6-1172-9C49-92FC-E0B4D919DF1E}" destId="{00DBF3F6-8378-7040-B677-97CF887D0EEB}" srcOrd="4" destOrd="0" presId="urn:microsoft.com/office/officeart/2005/8/layout/orgChart1"/>
    <dgm:cxn modelId="{EA6EC609-88A6-F342-A0D8-314BD9D12B16}" type="presParOf" srcId="{F78684D6-1172-9C49-92FC-E0B4D919DF1E}" destId="{FB78CC9D-F488-0447-A3DC-87DED8126292}" srcOrd="5" destOrd="0" presId="urn:microsoft.com/office/officeart/2005/8/layout/orgChart1"/>
    <dgm:cxn modelId="{210651C4-2DFC-8C48-89C0-0459EFB8E2B5}" type="presParOf" srcId="{FB78CC9D-F488-0447-A3DC-87DED8126292}" destId="{C7D9E77D-9834-0443-887C-059A2E9C38F3}" srcOrd="0" destOrd="0" presId="urn:microsoft.com/office/officeart/2005/8/layout/orgChart1"/>
    <dgm:cxn modelId="{2B1C1C61-F4CF-C040-9CD3-1B61D4A3008A}" type="presParOf" srcId="{C7D9E77D-9834-0443-887C-059A2E9C38F3}" destId="{B30A765A-0A40-EF49-AC7D-950F94CFF2A3}" srcOrd="0" destOrd="0" presId="urn:microsoft.com/office/officeart/2005/8/layout/orgChart1"/>
    <dgm:cxn modelId="{E7613938-A339-3049-99AC-606E4528A3E5}" type="presParOf" srcId="{C7D9E77D-9834-0443-887C-059A2E9C38F3}" destId="{8D057973-13C0-4F48-ADCF-1FE2FE2B0330}" srcOrd="1" destOrd="0" presId="urn:microsoft.com/office/officeart/2005/8/layout/orgChart1"/>
    <dgm:cxn modelId="{E6A7203E-FF46-AE4F-B7A3-B05559D53D55}" type="presParOf" srcId="{FB78CC9D-F488-0447-A3DC-87DED8126292}" destId="{996BA58F-5460-DB4E-B19A-EBB210983C85}" srcOrd="1" destOrd="0" presId="urn:microsoft.com/office/officeart/2005/8/layout/orgChart1"/>
    <dgm:cxn modelId="{EDEBB3A8-ECEC-7646-AE72-C3342FE73031}" type="presParOf" srcId="{FB78CC9D-F488-0447-A3DC-87DED8126292}" destId="{48358F93-53CA-F941-9241-B9139705E1D5}" srcOrd="2" destOrd="0" presId="urn:microsoft.com/office/officeart/2005/8/layout/orgChart1"/>
    <dgm:cxn modelId="{9D7B42A5-7E43-5A46-82F4-95D24C00D203}" type="presParOf" srcId="{F78684D6-1172-9C49-92FC-E0B4D919DF1E}" destId="{CA3D7791-5764-AF42-8E05-5357F6ED5B9A}" srcOrd="6" destOrd="0" presId="urn:microsoft.com/office/officeart/2005/8/layout/orgChart1"/>
    <dgm:cxn modelId="{A76702AE-AF31-1949-B9F0-F5A29E0AC272}" type="presParOf" srcId="{F78684D6-1172-9C49-92FC-E0B4D919DF1E}" destId="{77FC96FD-A39A-A948-BBED-D5C88FB6062F}" srcOrd="7" destOrd="0" presId="urn:microsoft.com/office/officeart/2005/8/layout/orgChart1"/>
    <dgm:cxn modelId="{8EEF41D0-6177-7240-814A-8E54793FF163}" type="presParOf" srcId="{77FC96FD-A39A-A948-BBED-D5C88FB6062F}" destId="{2FB389FD-4014-434B-B9C1-609E303E74C9}" srcOrd="0" destOrd="0" presId="urn:microsoft.com/office/officeart/2005/8/layout/orgChart1"/>
    <dgm:cxn modelId="{3731EA44-9066-0943-9D35-E5CCF77974E4}" type="presParOf" srcId="{2FB389FD-4014-434B-B9C1-609E303E74C9}" destId="{02159DB4-5DA7-FF4B-8521-59747A7EB837}" srcOrd="0" destOrd="0" presId="urn:microsoft.com/office/officeart/2005/8/layout/orgChart1"/>
    <dgm:cxn modelId="{3B0AD72E-8898-CD45-919E-3CF8CE55A8FB}" type="presParOf" srcId="{2FB389FD-4014-434B-B9C1-609E303E74C9}" destId="{AB589613-5F02-AF46-9E51-E1FEB3D23911}" srcOrd="1" destOrd="0" presId="urn:microsoft.com/office/officeart/2005/8/layout/orgChart1"/>
    <dgm:cxn modelId="{03E78B39-8BF5-5440-8E7D-3AB14196B5AC}" type="presParOf" srcId="{77FC96FD-A39A-A948-BBED-D5C88FB6062F}" destId="{901C0A92-2AB0-BA4F-A572-3ED28DEC5D7C}" srcOrd="1" destOrd="0" presId="urn:microsoft.com/office/officeart/2005/8/layout/orgChart1"/>
    <dgm:cxn modelId="{E54DD3A7-DB6F-164D-9457-7CF83D181A0F}" type="presParOf" srcId="{77FC96FD-A39A-A948-BBED-D5C88FB6062F}" destId="{376EE295-8EE2-694A-A386-060DC89ACE0A}" srcOrd="2" destOrd="0" presId="urn:microsoft.com/office/officeart/2005/8/layout/orgChart1"/>
    <dgm:cxn modelId="{AB9AF394-2A78-0C40-A264-C991B92643B2}" type="presParOf" srcId="{F78684D6-1172-9C49-92FC-E0B4D919DF1E}" destId="{7C7D21B1-B8FE-9848-88D6-5FA439410C57}" srcOrd="8" destOrd="0" presId="urn:microsoft.com/office/officeart/2005/8/layout/orgChart1"/>
    <dgm:cxn modelId="{691CA767-40DA-AF40-9F19-1BDCB60B059B}" type="presParOf" srcId="{F78684D6-1172-9C49-92FC-E0B4D919DF1E}" destId="{D8F274A5-784B-4D46-8F5A-800C731806EA}" srcOrd="9" destOrd="0" presId="urn:microsoft.com/office/officeart/2005/8/layout/orgChart1"/>
    <dgm:cxn modelId="{A0FDDD13-0EC8-4D41-AD75-2AFFC0B41AE1}" type="presParOf" srcId="{D8F274A5-784B-4D46-8F5A-800C731806EA}" destId="{8E229A7F-0CDA-9240-A012-8841BC431419}" srcOrd="0" destOrd="0" presId="urn:microsoft.com/office/officeart/2005/8/layout/orgChart1"/>
    <dgm:cxn modelId="{3018F00E-5B39-BE48-B5E7-DE820BD852CC}" type="presParOf" srcId="{8E229A7F-0CDA-9240-A012-8841BC431419}" destId="{F4DA113B-AE82-524E-AAC3-C664F32E99AC}" srcOrd="0" destOrd="0" presId="urn:microsoft.com/office/officeart/2005/8/layout/orgChart1"/>
    <dgm:cxn modelId="{35B3A1CC-7045-D54B-AD84-15EA615D5580}" type="presParOf" srcId="{8E229A7F-0CDA-9240-A012-8841BC431419}" destId="{465ACA0E-C639-354D-A2BF-69F007BA5FC7}" srcOrd="1" destOrd="0" presId="urn:microsoft.com/office/officeart/2005/8/layout/orgChart1"/>
    <dgm:cxn modelId="{189419FD-F7EC-B644-BA0F-52FE00631F26}" type="presParOf" srcId="{D8F274A5-784B-4D46-8F5A-800C731806EA}" destId="{15E1E0DA-CBFB-6C49-899C-C5689D66FCE3}" srcOrd="1" destOrd="0" presId="urn:microsoft.com/office/officeart/2005/8/layout/orgChart1"/>
    <dgm:cxn modelId="{6B7083C5-8A91-B340-AC2D-E07ECDBD32AF}" type="presParOf" srcId="{D8F274A5-784B-4D46-8F5A-800C731806EA}" destId="{D5102F8C-CA2A-4444-8A7F-27D324CF6AA7}" srcOrd="2" destOrd="0" presId="urn:microsoft.com/office/officeart/2005/8/layout/orgChart1"/>
    <dgm:cxn modelId="{15AABA68-EB7C-2C40-A909-97415FF79918}" type="presParOf" srcId="{F78684D6-1172-9C49-92FC-E0B4D919DF1E}" destId="{62D08049-B390-B54D-B05D-1270BB511FD7}" srcOrd="10" destOrd="0" presId="urn:microsoft.com/office/officeart/2005/8/layout/orgChart1"/>
    <dgm:cxn modelId="{FC009E76-2570-BB44-BD11-BA04D0AAE55C}" type="presParOf" srcId="{F78684D6-1172-9C49-92FC-E0B4D919DF1E}" destId="{23060E8F-6A44-E94D-88DE-9AC1AC5C273B}" srcOrd="11" destOrd="0" presId="urn:microsoft.com/office/officeart/2005/8/layout/orgChart1"/>
    <dgm:cxn modelId="{6CBA913B-92EF-3842-AF30-08470ED556A9}" type="presParOf" srcId="{23060E8F-6A44-E94D-88DE-9AC1AC5C273B}" destId="{E3367819-B348-6D49-8518-0F572D342C22}" srcOrd="0" destOrd="0" presId="urn:microsoft.com/office/officeart/2005/8/layout/orgChart1"/>
    <dgm:cxn modelId="{273BD14D-59F0-FB40-90B1-EF7AD86E49CB}" type="presParOf" srcId="{E3367819-B348-6D49-8518-0F572D342C22}" destId="{8F7791AF-B562-AF44-A5D3-9E0835F3B0A5}" srcOrd="0" destOrd="0" presId="urn:microsoft.com/office/officeart/2005/8/layout/orgChart1"/>
    <dgm:cxn modelId="{543BD679-CD85-F448-B5B9-0545EFA4C11D}" type="presParOf" srcId="{E3367819-B348-6D49-8518-0F572D342C22}" destId="{2ABAA33A-041A-0E49-9085-497CAC2C6BBD}" srcOrd="1" destOrd="0" presId="urn:microsoft.com/office/officeart/2005/8/layout/orgChart1"/>
    <dgm:cxn modelId="{3DD364B2-B0ED-C04A-A193-8FBE619C633E}" type="presParOf" srcId="{23060E8F-6A44-E94D-88DE-9AC1AC5C273B}" destId="{B2024E6C-783F-6147-81D9-3A8544E374B8}" srcOrd="1" destOrd="0" presId="urn:microsoft.com/office/officeart/2005/8/layout/orgChart1"/>
    <dgm:cxn modelId="{1508178E-92FB-AD44-8D2F-91417BA4ED6B}" type="presParOf" srcId="{23060E8F-6A44-E94D-88DE-9AC1AC5C273B}" destId="{5B00315B-1D53-B943-871A-E4FF40AB757A}" srcOrd="2" destOrd="0" presId="urn:microsoft.com/office/officeart/2005/8/layout/orgChart1"/>
    <dgm:cxn modelId="{DEFF6A7A-BC9D-5448-AE7A-38790F2A9B2B}" type="presParOf" srcId="{F78684D6-1172-9C49-92FC-E0B4D919DF1E}" destId="{2F446BD0-06BD-A74E-9FAF-704EC511A951}" srcOrd="12" destOrd="0" presId="urn:microsoft.com/office/officeart/2005/8/layout/orgChart1"/>
    <dgm:cxn modelId="{D530A3BB-FBA1-1F4A-87CD-98ADADB0D868}" type="presParOf" srcId="{F78684D6-1172-9C49-92FC-E0B4D919DF1E}" destId="{B9F30589-94AA-3B42-981D-B0226CB60050}" srcOrd="13" destOrd="0" presId="urn:microsoft.com/office/officeart/2005/8/layout/orgChart1"/>
    <dgm:cxn modelId="{91B105BF-4D8A-8446-8DB7-B977A74D55D6}" type="presParOf" srcId="{B9F30589-94AA-3B42-981D-B0226CB60050}" destId="{9376ED34-F6E4-6B4D-A844-D4CF426F3DC5}" srcOrd="0" destOrd="0" presId="urn:microsoft.com/office/officeart/2005/8/layout/orgChart1"/>
    <dgm:cxn modelId="{D6EB15FD-E74F-BC4A-BEF8-44C2337CF1D5}" type="presParOf" srcId="{9376ED34-F6E4-6B4D-A844-D4CF426F3DC5}" destId="{98DC9C42-DB1D-AE44-93B4-4B24A47B3DF0}" srcOrd="0" destOrd="0" presId="urn:microsoft.com/office/officeart/2005/8/layout/orgChart1"/>
    <dgm:cxn modelId="{2EA28B66-9586-BB46-9407-952D457D7E34}" type="presParOf" srcId="{9376ED34-F6E4-6B4D-A844-D4CF426F3DC5}" destId="{62BC3E71-68A7-D242-A307-2505F071704E}" srcOrd="1" destOrd="0" presId="urn:microsoft.com/office/officeart/2005/8/layout/orgChart1"/>
    <dgm:cxn modelId="{B63AD45F-AE98-6945-A3E2-4BAB487AD8EF}" type="presParOf" srcId="{B9F30589-94AA-3B42-981D-B0226CB60050}" destId="{9419CD2A-3E2A-EE4E-B4D3-BD46CB60E156}" srcOrd="1" destOrd="0" presId="urn:microsoft.com/office/officeart/2005/8/layout/orgChart1"/>
    <dgm:cxn modelId="{48C53F73-577A-4745-83BB-BC0A35ACC2E9}" type="presParOf" srcId="{B9F30589-94AA-3B42-981D-B0226CB60050}" destId="{E4758D81-6708-5649-85D9-AF71E31310CF}" srcOrd="2" destOrd="0" presId="urn:microsoft.com/office/officeart/2005/8/layout/orgChart1"/>
    <dgm:cxn modelId="{0A61CD75-BAF7-5D43-85A8-AC7596039283}" type="presParOf" srcId="{230C7593-294C-6F4C-AD54-23C670C58A7F}" destId="{249B1D7B-0263-3943-A168-97417FE05CF4}" srcOrd="2" destOrd="0" presId="urn:microsoft.com/office/officeart/2005/8/layout/orgChart1"/>
    <dgm:cxn modelId="{2128EADE-B2AB-4048-97AC-B4DAC51B21D5}" type="presParOf" srcId="{171A6BCF-F99C-404B-949C-C2197C53C14F}" destId="{A5AD726F-19B8-D449-B4DD-FD540E87877E}" srcOrd="2" destOrd="0" presId="urn:microsoft.com/office/officeart/2005/8/layout/orgChart1"/>
    <dgm:cxn modelId="{D6FFFA16-B842-AA4F-ACD7-0CF554D4A677}" type="presParOf" srcId="{171A6BCF-F99C-404B-949C-C2197C53C14F}" destId="{8473126F-0B5F-AC44-9925-A91873DE87B0}" srcOrd="3" destOrd="0" presId="urn:microsoft.com/office/officeart/2005/8/layout/orgChart1"/>
    <dgm:cxn modelId="{8A0E0C16-0DC4-3744-9C24-02E51E7F5F31}" type="presParOf" srcId="{8473126F-0B5F-AC44-9925-A91873DE87B0}" destId="{20B0451C-C575-D245-B45C-014CF2602478}" srcOrd="0" destOrd="0" presId="urn:microsoft.com/office/officeart/2005/8/layout/orgChart1"/>
    <dgm:cxn modelId="{0521839A-D4C8-C245-8925-227BF5CD4F2C}" type="presParOf" srcId="{20B0451C-C575-D245-B45C-014CF2602478}" destId="{DF5BE6F6-97C6-FB46-AFC3-137F8AD55311}" srcOrd="0" destOrd="0" presId="urn:microsoft.com/office/officeart/2005/8/layout/orgChart1"/>
    <dgm:cxn modelId="{63E9E7B3-43DD-A74A-8853-98FD4A4CFBA1}" type="presParOf" srcId="{20B0451C-C575-D245-B45C-014CF2602478}" destId="{A40A138D-C14C-B24D-B582-BA87C6463F52}" srcOrd="1" destOrd="0" presId="urn:microsoft.com/office/officeart/2005/8/layout/orgChart1"/>
    <dgm:cxn modelId="{91746584-1442-0A44-BF0F-09D2295D5454}" type="presParOf" srcId="{8473126F-0B5F-AC44-9925-A91873DE87B0}" destId="{1B2A2FE5-0580-7B42-B363-E96410C20D4A}" srcOrd="1" destOrd="0" presId="urn:microsoft.com/office/officeart/2005/8/layout/orgChart1"/>
    <dgm:cxn modelId="{488AF4FA-AC7A-194E-84AC-5A39C0111783}" type="presParOf" srcId="{1B2A2FE5-0580-7B42-B363-E96410C20D4A}" destId="{944E6723-A2A8-8145-A6FE-5572B3F0D9A7}" srcOrd="0" destOrd="0" presId="urn:microsoft.com/office/officeart/2005/8/layout/orgChart1"/>
    <dgm:cxn modelId="{55BB6CAE-47A0-5C49-8814-2E88BE1B6CD8}" type="presParOf" srcId="{1B2A2FE5-0580-7B42-B363-E96410C20D4A}" destId="{77FEE0FD-63EE-804B-9627-2308A5BE498F}" srcOrd="1" destOrd="0" presId="urn:microsoft.com/office/officeart/2005/8/layout/orgChart1"/>
    <dgm:cxn modelId="{D8BD9288-7F92-FB4D-9803-F835DD9CD8E6}" type="presParOf" srcId="{77FEE0FD-63EE-804B-9627-2308A5BE498F}" destId="{707F9497-FD99-7749-8ED5-392D83618109}" srcOrd="0" destOrd="0" presId="urn:microsoft.com/office/officeart/2005/8/layout/orgChart1"/>
    <dgm:cxn modelId="{ED95993E-66F2-C440-85A1-DD29B1D04801}" type="presParOf" srcId="{707F9497-FD99-7749-8ED5-392D83618109}" destId="{9635E244-9DA3-A642-914C-F17CA1E2CF86}" srcOrd="0" destOrd="0" presId="urn:microsoft.com/office/officeart/2005/8/layout/orgChart1"/>
    <dgm:cxn modelId="{B28B44E8-052F-A542-BDD3-A654A91C26E8}" type="presParOf" srcId="{707F9497-FD99-7749-8ED5-392D83618109}" destId="{9B1A91B7-A521-1C4D-90D9-F0B88D4ED099}" srcOrd="1" destOrd="0" presId="urn:microsoft.com/office/officeart/2005/8/layout/orgChart1"/>
    <dgm:cxn modelId="{52020025-7E54-304F-BD09-930BEDEF42EF}" type="presParOf" srcId="{77FEE0FD-63EE-804B-9627-2308A5BE498F}" destId="{B6A176AB-B610-844F-AAB5-151E45A61A57}" srcOrd="1" destOrd="0" presId="urn:microsoft.com/office/officeart/2005/8/layout/orgChart1"/>
    <dgm:cxn modelId="{9E72CFA2-01B7-544D-8A85-28BECBFFE31F}" type="presParOf" srcId="{77FEE0FD-63EE-804B-9627-2308A5BE498F}" destId="{01DA23B3-2C2A-744C-BA97-8CFDEFC0AF9C}" srcOrd="2" destOrd="0" presId="urn:microsoft.com/office/officeart/2005/8/layout/orgChart1"/>
    <dgm:cxn modelId="{9685106C-FE58-AB4B-9ABA-78FDDEA3176B}" type="presParOf" srcId="{1B2A2FE5-0580-7B42-B363-E96410C20D4A}" destId="{4BC2581B-AA2C-8043-84C6-7E99EA2B3545}" srcOrd="2" destOrd="0" presId="urn:microsoft.com/office/officeart/2005/8/layout/orgChart1"/>
    <dgm:cxn modelId="{44BB043D-154C-DC49-B92E-0646126AC5DB}" type="presParOf" srcId="{1B2A2FE5-0580-7B42-B363-E96410C20D4A}" destId="{4A403E90-5F9C-804D-BB29-BB48A5357320}" srcOrd="3" destOrd="0" presId="urn:microsoft.com/office/officeart/2005/8/layout/orgChart1"/>
    <dgm:cxn modelId="{2A2FC9D1-8B71-9D48-A252-CD75F8A36DBB}" type="presParOf" srcId="{4A403E90-5F9C-804D-BB29-BB48A5357320}" destId="{674CF76B-FEA1-5040-8303-B7F3CB645D7C}" srcOrd="0" destOrd="0" presId="urn:microsoft.com/office/officeart/2005/8/layout/orgChart1"/>
    <dgm:cxn modelId="{6C1AFCF4-1826-2D4B-BC2C-28ABEC0FC22B}" type="presParOf" srcId="{674CF76B-FEA1-5040-8303-B7F3CB645D7C}" destId="{69CDC33E-93AD-CB42-8882-9651C1A1C8A4}" srcOrd="0" destOrd="0" presId="urn:microsoft.com/office/officeart/2005/8/layout/orgChart1"/>
    <dgm:cxn modelId="{55767443-C5E2-6A4D-9027-31AEE38AE476}" type="presParOf" srcId="{674CF76B-FEA1-5040-8303-B7F3CB645D7C}" destId="{3A5A4077-9152-C44F-BFDF-65B13FCB3DCC}" srcOrd="1" destOrd="0" presId="urn:microsoft.com/office/officeart/2005/8/layout/orgChart1"/>
    <dgm:cxn modelId="{1AA997DF-DE44-B44C-AC24-480C0005B105}" type="presParOf" srcId="{4A403E90-5F9C-804D-BB29-BB48A5357320}" destId="{71289901-7385-DC4F-A2BC-C5698ADABD5A}" srcOrd="1" destOrd="0" presId="urn:microsoft.com/office/officeart/2005/8/layout/orgChart1"/>
    <dgm:cxn modelId="{984D2414-AEBC-1C42-915B-F608396DF2CD}" type="presParOf" srcId="{4A403E90-5F9C-804D-BB29-BB48A5357320}" destId="{DFCEE172-0625-6140-94B3-EEC9BF17653C}" srcOrd="2" destOrd="0" presId="urn:microsoft.com/office/officeart/2005/8/layout/orgChart1"/>
    <dgm:cxn modelId="{2D087309-C70A-3A48-8996-8B65C65113B3}" type="presParOf" srcId="{1B2A2FE5-0580-7B42-B363-E96410C20D4A}" destId="{E819C492-2A76-BA40-B0A2-68E7CE94D0F9}" srcOrd="4" destOrd="0" presId="urn:microsoft.com/office/officeart/2005/8/layout/orgChart1"/>
    <dgm:cxn modelId="{A1331F0D-B928-6149-BD3A-A8BD40589BC6}" type="presParOf" srcId="{1B2A2FE5-0580-7B42-B363-E96410C20D4A}" destId="{7EE2CD4A-C565-3348-AAEF-793AE550A7D1}" srcOrd="5" destOrd="0" presId="urn:microsoft.com/office/officeart/2005/8/layout/orgChart1"/>
    <dgm:cxn modelId="{EFF2150E-1F5F-814A-9355-32B9FDB0140F}" type="presParOf" srcId="{7EE2CD4A-C565-3348-AAEF-793AE550A7D1}" destId="{1FA8FB72-C6D1-114D-9DCD-BC2D59A3275D}" srcOrd="0" destOrd="0" presId="urn:microsoft.com/office/officeart/2005/8/layout/orgChart1"/>
    <dgm:cxn modelId="{4C25EDA6-DBD7-DD46-8F7E-1A7EB3F7927D}" type="presParOf" srcId="{1FA8FB72-C6D1-114D-9DCD-BC2D59A3275D}" destId="{4000F6AC-B944-5042-8D6B-31ABBD13F57B}" srcOrd="0" destOrd="0" presId="urn:microsoft.com/office/officeart/2005/8/layout/orgChart1"/>
    <dgm:cxn modelId="{C1B7853F-B5D8-7A4B-AE83-B541E2CC64A5}" type="presParOf" srcId="{1FA8FB72-C6D1-114D-9DCD-BC2D59A3275D}" destId="{17F0C005-5951-AE4A-BBDF-795F8278AF8B}" srcOrd="1" destOrd="0" presId="urn:microsoft.com/office/officeart/2005/8/layout/orgChart1"/>
    <dgm:cxn modelId="{9593C0EC-D97C-1A46-A8D5-11B908CE2DA7}" type="presParOf" srcId="{7EE2CD4A-C565-3348-AAEF-793AE550A7D1}" destId="{28B1A6D2-6651-4E47-BF16-6BA9FD2B1183}" srcOrd="1" destOrd="0" presId="urn:microsoft.com/office/officeart/2005/8/layout/orgChart1"/>
    <dgm:cxn modelId="{423D6D4E-3345-A545-986F-181C613B7D78}" type="presParOf" srcId="{7EE2CD4A-C565-3348-AAEF-793AE550A7D1}" destId="{20CEFA41-8C74-4D43-8839-88946F1225EF}" srcOrd="2" destOrd="0" presId="urn:microsoft.com/office/officeart/2005/8/layout/orgChart1"/>
    <dgm:cxn modelId="{E4C45896-4562-A341-9A6B-E43905DA8B93}" type="presParOf" srcId="{1B2A2FE5-0580-7B42-B363-E96410C20D4A}" destId="{80F878F0-ABCF-FD41-863D-C0E2A8511DEC}" srcOrd="6" destOrd="0" presId="urn:microsoft.com/office/officeart/2005/8/layout/orgChart1"/>
    <dgm:cxn modelId="{814F9269-DA46-B74F-B4AF-5E81765607F3}" type="presParOf" srcId="{1B2A2FE5-0580-7B42-B363-E96410C20D4A}" destId="{23D47FCE-6E4B-B048-B2E5-0960D83FCF7D}" srcOrd="7" destOrd="0" presId="urn:microsoft.com/office/officeart/2005/8/layout/orgChart1"/>
    <dgm:cxn modelId="{DF9A5803-B509-E74C-A58C-4504B018B8E4}" type="presParOf" srcId="{23D47FCE-6E4B-B048-B2E5-0960D83FCF7D}" destId="{39DED7B1-D6E0-8844-9857-E2A7C3F808EC}" srcOrd="0" destOrd="0" presId="urn:microsoft.com/office/officeart/2005/8/layout/orgChart1"/>
    <dgm:cxn modelId="{3A4658FE-BA7D-1A4B-BB05-FFAEA443FB73}" type="presParOf" srcId="{39DED7B1-D6E0-8844-9857-E2A7C3F808EC}" destId="{93AEE1A1-0DDE-F447-A467-EF57727CC249}" srcOrd="0" destOrd="0" presId="urn:microsoft.com/office/officeart/2005/8/layout/orgChart1"/>
    <dgm:cxn modelId="{114FD038-0D59-584E-A4F8-8C79E7350B3D}" type="presParOf" srcId="{39DED7B1-D6E0-8844-9857-E2A7C3F808EC}" destId="{FCC4F7E0-3C7F-EC4F-8C46-F9BAD89D0C2F}" srcOrd="1" destOrd="0" presId="urn:microsoft.com/office/officeart/2005/8/layout/orgChart1"/>
    <dgm:cxn modelId="{E50D1A99-3904-B94E-BC76-F00117C7F7E6}" type="presParOf" srcId="{23D47FCE-6E4B-B048-B2E5-0960D83FCF7D}" destId="{50ADFD06-84BA-EA45-A491-002ECD541B2A}" srcOrd="1" destOrd="0" presId="urn:microsoft.com/office/officeart/2005/8/layout/orgChart1"/>
    <dgm:cxn modelId="{5E2CA499-D738-C240-BEF8-033F7BE4C096}" type="presParOf" srcId="{23D47FCE-6E4B-B048-B2E5-0960D83FCF7D}" destId="{B3F3BC01-8F65-0F49-9048-40ACF2D3D308}" srcOrd="2" destOrd="0" presId="urn:microsoft.com/office/officeart/2005/8/layout/orgChart1"/>
    <dgm:cxn modelId="{DF9B8D87-3B82-7746-A810-343235F90040}" type="presParOf" srcId="{8473126F-0B5F-AC44-9925-A91873DE87B0}" destId="{209C332B-A240-0D4C-BEB0-0FCAA6F7FFDB}" srcOrd="2" destOrd="0" presId="urn:microsoft.com/office/officeart/2005/8/layout/orgChart1"/>
    <dgm:cxn modelId="{FB9C5714-430B-5C4C-AC3F-F4E5F80D2427}" type="presParOf" srcId="{3DB882CD-6598-9040-B85C-1A83D378084F}" destId="{CEFBB94F-9E4A-DC4F-8545-3409BC15EBC6}" srcOrd="2" destOrd="0" presId="urn:microsoft.com/office/officeart/2005/8/layout/orgChart1"/>
    <dgm:cxn modelId="{1750F7B4-B4CF-354E-B631-D978AA4A0217}" type="presParOf" srcId="{B878A005-2C2F-0F46-9C8F-060DAD329D78}" destId="{DBE3CBCD-F73E-1A44-8FD8-6AD63C2A8B7D}" srcOrd="4" destOrd="0" presId="urn:microsoft.com/office/officeart/2005/8/layout/orgChart1"/>
    <dgm:cxn modelId="{CE54DA15-109C-8049-8D7A-8C66ACD3CC09}" type="presParOf" srcId="{B878A005-2C2F-0F46-9C8F-060DAD329D78}" destId="{388D79DE-0005-204E-AA80-C9FEAA2EB98D}" srcOrd="5" destOrd="0" presId="urn:microsoft.com/office/officeart/2005/8/layout/orgChart1"/>
    <dgm:cxn modelId="{6F3F4F27-C408-1447-BAB1-0F79B421E118}" type="presParOf" srcId="{388D79DE-0005-204E-AA80-C9FEAA2EB98D}" destId="{988E049A-A67C-8E40-B0DE-703A2D0211F9}" srcOrd="0" destOrd="0" presId="urn:microsoft.com/office/officeart/2005/8/layout/orgChart1"/>
    <dgm:cxn modelId="{42BB0936-E268-EA41-B67F-50A1D5E13FF6}" type="presParOf" srcId="{988E049A-A67C-8E40-B0DE-703A2D0211F9}" destId="{59027BE4-1E27-D641-96AB-D1A0E87978FE}" srcOrd="0" destOrd="0" presId="urn:microsoft.com/office/officeart/2005/8/layout/orgChart1"/>
    <dgm:cxn modelId="{0EA73ACA-A5A8-364F-BE57-7708B61BE3F2}" type="presParOf" srcId="{988E049A-A67C-8E40-B0DE-703A2D0211F9}" destId="{EBB2E77A-26A3-8D4B-9C56-E3F2BF12F0A2}" srcOrd="1" destOrd="0" presId="urn:microsoft.com/office/officeart/2005/8/layout/orgChart1"/>
    <dgm:cxn modelId="{7341AA24-A892-244F-8574-458D278984F1}" type="presParOf" srcId="{388D79DE-0005-204E-AA80-C9FEAA2EB98D}" destId="{CFBC5BFB-7337-964B-8691-81BEC21337DD}" srcOrd="1" destOrd="0" presId="urn:microsoft.com/office/officeart/2005/8/layout/orgChart1"/>
    <dgm:cxn modelId="{72DB3CF3-16DD-B54C-99E8-B75F7CFCF413}" type="presParOf" srcId="{CFBC5BFB-7337-964B-8691-81BEC21337DD}" destId="{4710E44F-48F3-6447-A9B3-D0FD696FBB54}" srcOrd="0" destOrd="0" presId="urn:microsoft.com/office/officeart/2005/8/layout/orgChart1"/>
    <dgm:cxn modelId="{72013C96-3759-FE44-9311-19C11E8C0C08}" type="presParOf" srcId="{CFBC5BFB-7337-964B-8691-81BEC21337DD}" destId="{FC102227-85AC-584D-ABB5-9963556ADDAE}" srcOrd="1" destOrd="0" presId="urn:microsoft.com/office/officeart/2005/8/layout/orgChart1"/>
    <dgm:cxn modelId="{9C10B597-5876-4B48-9E55-5114E9D06A34}" type="presParOf" srcId="{FC102227-85AC-584D-ABB5-9963556ADDAE}" destId="{EBB41C22-0015-194B-9CC2-823EB8FB99A9}" srcOrd="0" destOrd="0" presId="urn:microsoft.com/office/officeart/2005/8/layout/orgChart1"/>
    <dgm:cxn modelId="{A10F7F62-1AAE-6F43-8B3C-57E82DD46E28}" type="presParOf" srcId="{EBB41C22-0015-194B-9CC2-823EB8FB99A9}" destId="{F0B3AAE9-7452-904B-A873-D4A1FFF0F927}" srcOrd="0" destOrd="0" presId="urn:microsoft.com/office/officeart/2005/8/layout/orgChart1"/>
    <dgm:cxn modelId="{5398EC62-B7A0-8A4A-A900-9D7561C11500}" type="presParOf" srcId="{EBB41C22-0015-194B-9CC2-823EB8FB99A9}" destId="{7934548A-02E0-5F44-8637-232FB9CD6758}" srcOrd="1" destOrd="0" presId="urn:microsoft.com/office/officeart/2005/8/layout/orgChart1"/>
    <dgm:cxn modelId="{F0CC4DAF-29BC-6447-9C84-B8CF2A607BEF}" type="presParOf" srcId="{FC102227-85AC-584D-ABB5-9963556ADDAE}" destId="{42DE7E83-E602-324C-9A17-C4CEDE4B0D91}" srcOrd="1" destOrd="0" presId="urn:microsoft.com/office/officeart/2005/8/layout/orgChart1"/>
    <dgm:cxn modelId="{34708EF8-F616-4B4D-A4FE-E8FDA6037DE7}" type="presParOf" srcId="{42DE7E83-E602-324C-9A17-C4CEDE4B0D91}" destId="{D5CFE4A7-4441-0A4E-A8D6-A982BD9C9E02}" srcOrd="0" destOrd="0" presId="urn:microsoft.com/office/officeart/2005/8/layout/orgChart1"/>
    <dgm:cxn modelId="{22B8A58B-AA52-A44A-B26C-C9D70A7E98B8}" type="presParOf" srcId="{42DE7E83-E602-324C-9A17-C4CEDE4B0D91}" destId="{5AD837C0-5215-9B4E-9EBA-8A1EEF835B21}" srcOrd="1" destOrd="0" presId="urn:microsoft.com/office/officeart/2005/8/layout/orgChart1"/>
    <dgm:cxn modelId="{AC93C5A2-85CE-AB41-AF79-7FB35D64AEE1}" type="presParOf" srcId="{5AD837C0-5215-9B4E-9EBA-8A1EEF835B21}" destId="{567E6139-D053-B640-9515-46CFFDBCC87D}" srcOrd="0" destOrd="0" presId="urn:microsoft.com/office/officeart/2005/8/layout/orgChart1"/>
    <dgm:cxn modelId="{8248088D-1DB8-9B4F-B85B-C4AFDECECE20}" type="presParOf" srcId="{567E6139-D053-B640-9515-46CFFDBCC87D}" destId="{AE0A8AA2-39CD-6648-9E36-DC5428EBF015}" srcOrd="0" destOrd="0" presId="urn:microsoft.com/office/officeart/2005/8/layout/orgChart1"/>
    <dgm:cxn modelId="{9095F902-B3A7-8743-9CC8-8EF3DBEE3615}" type="presParOf" srcId="{567E6139-D053-B640-9515-46CFFDBCC87D}" destId="{E146FCAB-9FB7-7A4D-ABAA-5D5DE8DC28DD}" srcOrd="1" destOrd="0" presId="urn:microsoft.com/office/officeart/2005/8/layout/orgChart1"/>
    <dgm:cxn modelId="{ECEBAE7C-E433-D242-8258-B70F58CAC0CF}" type="presParOf" srcId="{5AD837C0-5215-9B4E-9EBA-8A1EEF835B21}" destId="{CFF783AE-E5FB-2141-9560-8DC0D841F335}" srcOrd="1" destOrd="0" presId="urn:microsoft.com/office/officeart/2005/8/layout/orgChart1"/>
    <dgm:cxn modelId="{9E44C20E-092E-1947-816C-4B61159EAC03}" type="presParOf" srcId="{5AD837C0-5215-9B4E-9EBA-8A1EEF835B21}" destId="{3EB39845-41B0-334F-ACF0-12785DF06DF0}" srcOrd="2" destOrd="0" presId="urn:microsoft.com/office/officeart/2005/8/layout/orgChart1"/>
    <dgm:cxn modelId="{13380D16-0E74-9543-9D88-1E269182A5D7}" type="presParOf" srcId="{42DE7E83-E602-324C-9A17-C4CEDE4B0D91}" destId="{D522B1B9-DD26-494C-B7C1-54468213FE1B}" srcOrd="2" destOrd="0" presId="urn:microsoft.com/office/officeart/2005/8/layout/orgChart1"/>
    <dgm:cxn modelId="{162DC587-316C-9D4B-B33C-5297B2F2DC43}" type="presParOf" srcId="{42DE7E83-E602-324C-9A17-C4CEDE4B0D91}" destId="{C8593457-1BD5-F14E-BD1C-A46526E7C7CA}" srcOrd="3" destOrd="0" presId="urn:microsoft.com/office/officeart/2005/8/layout/orgChart1"/>
    <dgm:cxn modelId="{96702601-EA4A-514D-B618-6A6DE5118030}" type="presParOf" srcId="{C8593457-1BD5-F14E-BD1C-A46526E7C7CA}" destId="{FB6110CA-4BF3-5442-94B9-74B9EEA2BB89}" srcOrd="0" destOrd="0" presId="urn:microsoft.com/office/officeart/2005/8/layout/orgChart1"/>
    <dgm:cxn modelId="{7585474B-E044-A648-9E6C-4E9624C2F0C4}" type="presParOf" srcId="{FB6110CA-4BF3-5442-94B9-74B9EEA2BB89}" destId="{050F8FDF-71EF-DA40-BCD6-5A4E49FE84FF}" srcOrd="0" destOrd="0" presId="urn:microsoft.com/office/officeart/2005/8/layout/orgChart1"/>
    <dgm:cxn modelId="{42923B8F-BAF3-5F44-BDE1-9310C88483F2}" type="presParOf" srcId="{FB6110CA-4BF3-5442-94B9-74B9EEA2BB89}" destId="{392D8C67-BCDC-1F4F-BBC7-1991D7B60D84}" srcOrd="1" destOrd="0" presId="urn:microsoft.com/office/officeart/2005/8/layout/orgChart1"/>
    <dgm:cxn modelId="{AF0D7AC1-B799-F446-B725-1D9B4F17F5C3}" type="presParOf" srcId="{C8593457-1BD5-F14E-BD1C-A46526E7C7CA}" destId="{394893FA-C6B3-3447-A75C-0D84BE4BDA6F}" srcOrd="1" destOrd="0" presId="urn:microsoft.com/office/officeart/2005/8/layout/orgChart1"/>
    <dgm:cxn modelId="{2B48DDDE-320E-F34E-8680-68E63907DF98}" type="presParOf" srcId="{C8593457-1BD5-F14E-BD1C-A46526E7C7CA}" destId="{5E77D107-7B41-5741-8253-44FB9C55BBFF}" srcOrd="2" destOrd="0" presId="urn:microsoft.com/office/officeart/2005/8/layout/orgChart1"/>
    <dgm:cxn modelId="{EAE40866-9179-1346-8492-72BC88D79188}" type="presParOf" srcId="{FC102227-85AC-584D-ABB5-9963556ADDAE}" destId="{43A2E5C4-2A21-434E-BCC7-EAAF5C0A1931}" srcOrd="2" destOrd="0" presId="urn:microsoft.com/office/officeart/2005/8/layout/orgChart1"/>
    <dgm:cxn modelId="{C148608B-0C17-554A-A16F-43DCFE6632C8}" type="presParOf" srcId="{CFBC5BFB-7337-964B-8691-81BEC21337DD}" destId="{A418CB08-0B84-724B-867E-61058E9E9CE9}" srcOrd="2" destOrd="0" presId="urn:microsoft.com/office/officeart/2005/8/layout/orgChart1"/>
    <dgm:cxn modelId="{1A6A32C0-D4CB-B04F-B131-322DD52D96FB}" type="presParOf" srcId="{CFBC5BFB-7337-964B-8691-81BEC21337DD}" destId="{0DBF6F6F-75DC-BB49-9F09-0C853E431376}" srcOrd="3" destOrd="0" presId="urn:microsoft.com/office/officeart/2005/8/layout/orgChart1"/>
    <dgm:cxn modelId="{E79180B4-ADCE-E840-8B2C-D1AF5FD9EB00}" type="presParOf" srcId="{0DBF6F6F-75DC-BB49-9F09-0C853E431376}" destId="{4AA1ADEF-BDCA-0640-8567-6C8D7D542891}" srcOrd="0" destOrd="0" presId="urn:microsoft.com/office/officeart/2005/8/layout/orgChart1"/>
    <dgm:cxn modelId="{0B3A25B8-1789-4640-ABCB-6AF8CCCD5EB4}" type="presParOf" srcId="{4AA1ADEF-BDCA-0640-8567-6C8D7D542891}" destId="{13B4C573-5DEE-AC48-91BF-1A964C68D921}" srcOrd="0" destOrd="0" presId="urn:microsoft.com/office/officeart/2005/8/layout/orgChart1"/>
    <dgm:cxn modelId="{B8293911-0A5D-CE43-8DA3-2400D944B724}" type="presParOf" srcId="{4AA1ADEF-BDCA-0640-8567-6C8D7D542891}" destId="{DD8710FD-3B47-CB49-A1D5-84B57F21BCED}" srcOrd="1" destOrd="0" presId="urn:microsoft.com/office/officeart/2005/8/layout/orgChart1"/>
    <dgm:cxn modelId="{D843BF33-49FD-004D-93F3-5B82AB19A21A}" type="presParOf" srcId="{0DBF6F6F-75DC-BB49-9F09-0C853E431376}" destId="{04861C07-736E-AB46-BC7A-5067C758FF50}" srcOrd="1" destOrd="0" presId="urn:microsoft.com/office/officeart/2005/8/layout/orgChart1"/>
    <dgm:cxn modelId="{8EA2F708-3B62-E141-96CD-5F21FFB34415}" type="presParOf" srcId="{04861C07-736E-AB46-BC7A-5067C758FF50}" destId="{86E9C98B-3D88-CF4E-B982-4EC174FE4C80}" srcOrd="0" destOrd="0" presId="urn:microsoft.com/office/officeart/2005/8/layout/orgChart1"/>
    <dgm:cxn modelId="{6960E181-90CF-8C4B-8AA6-F085D0E61DCB}" type="presParOf" srcId="{04861C07-736E-AB46-BC7A-5067C758FF50}" destId="{45D3B7AB-FDDA-EC47-BDD5-60D93D17CBF5}" srcOrd="1" destOrd="0" presId="urn:microsoft.com/office/officeart/2005/8/layout/orgChart1"/>
    <dgm:cxn modelId="{B5783345-D700-3048-BCC0-9D48A1ADD91B}" type="presParOf" srcId="{45D3B7AB-FDDA-EC47-BDD5-60D93D17CBF5}" destId="{3CE44BB6-46AD-F64B-9CD2-8BC0222B0D68}" srcOrd="0" destOrd="0" presId="urn:microsoft.com/office/officeart/2005/8/layout/orgChart1"/>
    <dgm:cxn modelId="{F8D999F2-8E38-7040-925D-6D9331BB1663}" type="presParOf" srcId="{3CE44BB6-46AD-F64B-9CD2-8BC0222B0D68}" destId="{609DB9FE-7E9D-9F40-971B-911B139BDFC0}" srcOrd="0" destOrd="0" presId="urn:microsoft.com/office/officeart/2005/8/layout/orgChart1"/>
    <dgm:cxn modelId="{D8474E1A-2419-BA48-9509-3D16EDF9E839}" type="presParOf" srcId="{3CE44BB6-46AD-F64B-9CD2-8BC0222B0D68}" destId="{84BFAA1D-316E-FA4F-A610-A93120D0B16B}" srcOrd="1" destOrd="0" presId="urn:microsoft.com/office/officeart/2005/8/layout/orgChart1"/>
    <dgm:cxn modelId="{DF652433-9494-2D49-B397-869B80015FB6}" type="presParOf" srcId="{45D3B7AB-FDDA-EC47-BDD5-60D93D17CBF5}" destId="{96FC8D38-EEB0-7C4A-B51A-EE6D42C0EF0C}" srcOrd="1" destOrd="0" presId="urn:microsoft.com/office/officeart/2005/8/layout/orgChart1"/>
    <dgm:cxn modelId="{419EFB0C-856D-DA49-AA71-CA59B27D7A90}" type="presParOf" srcId="{45D3B7AB-FDDA-EC47-BDD5-60D93D17CBF5}" destId="{55640F95-6C7C-044E-B8EA-751C11DB6739}" srcOrd="2" destOrd="0" presId="urn:microsoft.com/office/officeart/2005/8/layout/orgChart1"/>
    <dgm:cxn modelId="{8C036ED0-E4E7-004A-A2B8-3231860C941F}" type="presParOf" srcId="{04861C07-736E-AB46-BC7A-5067C758FF50}" destId="{4011D860-630D-544E-A352-B40809714D36}" srcOrd="2" destOrd="0" presId="urn:microsoft.com/office/officeart/2005/8/layout/orgChart1"/>
    <dgm:cxn modelId="{12A19FF6-E8FA-4C4E-98A6-DEC33BD2CC2E}" type="presParOf" srcId="{04861C07-736E-AB46-BC7A-5067C758FF50}" destId="{C7386378-20E0-BD4C-8E88-9CC59DB4F903}" srcOrd="3" destOrd="0" presId="urn:microsoft.com/office/officeart/2005/8/layout/orgChart1"/>
    <dgm:cxn modelId="{810EB513-8859-DA4E-8FA0-AFB9576E817A}" type="presParOf" srcId="{C7386378-20E0-BD4C-8E88-9CC59DB4F903}" destId="{41EC67D2-CE05-1C4F-9AD2-62E16814F469}" srcOrd="0" destOrd="0" presId="urn:microsoft.com/office/officeart/2005/8/layout/orgChart1"/>
    <dgm:cxn modelId="{E4D1BFB8-23B1-844C-B5B4-C1836B3879CE}" type="presParOf" srcId="{41EC67D2-CE05-1C4F-9AD2-62E16814F469}" destId="{E1E301A2-C682-6942-AD24-C330BD3E72F7}" srcOrd="0" destOrd="0" presId="urn:microsoft.com/office/officeart/2005/8/layout/orgChart1"/>
    <dgm:cxn modelId="{4C1F28EA-FBB4-D849-BD8E-EC87F794AC4E}" type="presParOf" srcId="{41EC67D2-CE05-1C4F-9AD2-62E16814F469}" destId="{A3B04B10-6733-EC48-9C77-12B709413340}" srcOrd="1" destOrd="0" presId="urn:microsoft.com/office/officeart/2005/8/layout/orgChart1"/>
    <dgm:cxn modelId="{9FC577E2-D1E9-AF47-8CB2-7FF742E7C6FA}" type="presParOf" srcId="{C7386378-20E0-BD4C-8E88-9CC59DB4F903}" destId="{E7FD6D4B-121E-5241-AF24-3863F92BCD00}" srcOrd="1" destOrd="0" presId="urn:microsoft.com/office/officeart/2005/8/layout/orgChart1"/>
    <dgm:cxn modelId="{12B87D28-3C9F-CB4B-9D86-0C28F9A22D54}" type="presParOf" srcId="{C7386378-20E0-BD4C-8E88-9CC59DB4F903}" destId="{3E770486-14AB-6E48-81AA-4E3E2F176C3A}" srcOrd="2" destOrd="0" presId="urn:microsoft.com/office/officeart/2005/8/layout/orgChart1"/>
    <dgm:cxn modelId="{717FB84B-3F66-7246-8C41-AE3F2909C02A}" type="presParOf" srcId="{04861C07-736E-AB46-BC7A-5067C758FF50}" destId="{E1C17FD1-7FEA-1745-AA23-3F10E49EB681}" srcOrd="4" destOrd="0" presId="urn:microsoft.com/office/officeart/2005/8/layout/orgChart1"/>
    <dgm:cxn modelId="{668D292C-ED19-8F47-A809-1DD759ED185B}" type="presParOf" srcId="{04861C07-736E-AB46-BC7A-5067C758FF50}" destId="{DA10702E-129A-B345-816E-E1805E21A03C}" srcOrd="5" destOrd="0" presId="urn:microsoft.com/office/officeart/2005/8/layout/orgChart1"/>
    <dgm:cxn modelId="{BB7432E0-67B8-1346-8491-9053BE032614}" type="presParOf" srcId="{DA10702E-129A-B345-816E-E1805E21A03C}" destId="{2F2C572D-32B0-4148-9C9A-78BF57E70A91}" srcOrd="0" destOrd="0" presId="urn:microsoft.com/office/officeart/2005/8/layout/orgChart1"/>
    <dgm:cxn modelId="{7F5BDB68-8163-0240-BA31-67522B0F05F7}" type="presParOf" srcId="{2F2C572D-32B0-4148-9C9A-78BF57E70A91}" destId="{B040F289-820C-B249-96CC-EAE3B716173E}" srcOrd="0" destOrd="0" presId="urn:microsoft.com/office/officeart/2005/8/layout/orgChart1"/>
    <dgm:cxn modelId="{921B26C5-7466-2D42-A4B6-E5AF8781C490}" type="presParOf" srcId="{2F2C572D-32B0-4148-9C9A-78BF57E70A91}" destId="{32B93E35-4921-DB4A-AD6A-5C87DE9BC16B}" srcOrd="1" destOrd="0" presId="urn:microsoft.com/office/officeart/2005/8/layout/orgChart1"/>
    <dgm:cxn modelId="{BBB39C5D-AAE1-EE45-A1F5-95822E46561E}" type="presParOf" srcId="{DA10702E-129A-B345-816E-E1805E21A03C}" destId="{FD849625-26B2-FA4C-885F-7803B992137B}" srcOrd="1" destOrd="0" presId="urn:microsoft.com/office/officeart/2005/8/layout/orgChart1"/>
    <dgm:cxn modelId="{808DC642-E77C-6447-BC5F-CDDF21DD9D74}" type="presParOf" srcId="{DA10702E-129A-B345-816E-E1805E21A03C}" destId="{EF0BCED5-4636-3F44-A2AB-CF2D76ECAED6}" srcOrd="2" destOrd="0" presId="urn:microsoft.com/office/officeart/2005/8/layout/orgChart1"/>
    <dgm:cxn modelId="{0A9A7015-1945-D449-85B8-49109C3BE0F1}" type="presParOf" srcId="{04861C07-736E-AB46-BC7A-5067C758FF50}" destId="{21D44D38-DC97-4F47-A7C0-AFB501C5BC37}" srcOrd="6" destOrd="0" presId="urn:microsoft.com/office/officeart/2005/8/layout/orgChart1"/>
    <dgm:cxn modelId="{FEEB76D5-385D-D34E-8FA4-352DA2C839C1}" type="presParOf" srcId="{04861C07-736E-AB46-BC7A-5067C758FF50}" destId="{EB3D1406-1C02-C34B-9503-41756DE27E3D}" srcOrd="7" destOrd="0" presId="urn:microsoft.com/office/officeart/2005/8/layout/orgChart1"/>
    <dgm:cxn modelId="{07CCB5F9-967C-264F-8342-37C855ACCEE7}" type="presParOf" srcId="{EB3D1406-1C02-C34B-9503-41756DE27E3D}" destId="{D9B4CE76-3064-8543-A339-C7C5A5650B43}" srcOrd="0" destOrd="0" presId="urn:microsoft.com/office/officeart/2005/8/layout/orgChart1"/>
    <dgm:cxn modelId="{02FF3CFC-9E2F-E74A-8A53-AA1500FA8D89}" type="presParOf" srcId="{D9B4CE76-3064-8543-A339-C7C5A5650B43}" destId="{1C7D7F90-2353-7A4B-B4B2-4F98D8C2A65A}" srcOrd="0" destOrd="0" presId="urn:microsoft.com/office/officeart/2005/8/layout/orgChart1"/>
    <dgm:cxn modelId="{81C30E2C-0FE5-CF4C-9F5B-7A4FE5E93028}" type="presParOf" srcId="{D9B4CE76-3064-8543-A339-C7C5A5650B43}" destId="{191681E3-20EC-344D-9B80-BA6C3E706D4D}" srcOrd="1" destOrd="0" presId="urn:microsoft.com/office/officeart/2005/8/layout/orgChart1"/>
    <dgm:cxn modelId="{C4D8020F-7E94-6B4D-A064-057F758A1239}" type="presParOf" srcId="{EB3D1406-1C02-C34B-9503-41756DE27E3D}" destId="{71E83A7C-8AF7-5345-B83A-684A42DE4E08}" srcOrd="1" destOrd="0" presId="urn:microsoft.com/office/officeart/2005/8/layout/orgChart1"/>
    <dgm:cxn modelId="{216638F0-C3E1-B748-A20A-FB1CF0400689}" type="presParOf" srcId="{EB3D1406-1C02-C34B-9503-41756DE27E3D}" destId="{C439778F-6D1C-4B43-B776-681BDADBF9B5}" srcOrd="2" destOrd="0" presId="urn:microsoft.com/office/officeart/2005/8/layout/orgChart1"/>
    <dgm:cxn modelId="{AB381EF8-98BC-BE41-A8BA-D2BA70E64D0C}" type="presParOf" srcId="{0DBF6F6F-75DC-BB49-9F09-0C853E431376}" destId="{8AFEC1F8-DEAB-234F-B3E4-A908586F7531}" srcOrd="2" destOrd="0" presId="urn:microsoft.com/office/officeart/2005/8/layout/orgChart1"/>
    <dgm:cxn modelId="{08202B3F-19A4-DB44-820B-D2C68D91558F}" type="presParOf" srcId="{388D79DE-0005-204E-AA80-C9FEAA2EB98D}" destId="{990C6BFE-7326-A14E-B958-8F3C4DFC869C}" srcOrd="2" destOrd="0" presId="urn:microsoft.com/office/officeart/2005/8/layout/orgChart1"/>
    <dgm:cxn modelId="{F98ABAA7-0181-BD4A-9B5C-D6D9D5827CCE}"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ln w="57150" cmpd="sng">
          <a:solidFill>
            <a:srgbClr val="00FF00"/>
          </a:solidFill>
        </a:ln>
        <a:effectLst>
          <a:softEdge rad="0"/>
        </a:effectLst>
      </dgm:spPr>
      <dgm:t>
        <a:bodyPr/>
        <a:lstStyle/>
        <a:p>
          <a:r>
            <a:rPr lang="en-US" sz="1800" dirty="0" smtClean="0">
              <a:solidFill>
                <a:srgbClr val="00FF00"/>
              </a:solidFill>
              <a:latin typeface="Gill Sans" charset="0"/>
              <a:ea typeface="Gill Sans" charset="0"/>
              <a:cs typeface="Gill Sans" charset="0"/>
            </a:rPr>
            <a:t>Trigger</a:t>
          </a:r>
          <a:endParaRPr lang="en-US" sz="1800" dirty="0">
            <a:solidFill>
              <a:srgbClr val="00FF00"/>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 &amp; Failure</a:t>
          </a:r>
          <a:endParaRPr lang="en-US" sz="1800" dirty="0">
            <a:solidFill>
              <a:schemeClr val="tx1"/>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Fix</a:t>
          </a:r>
          <a:endParaRPr lang="en-US" sz="1800" dirty="0">
            <a:solidFill>
              <a:schemeClr val="tx1"/>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07A7A9DD-46B3-C347-A578-DB2F018438FF}" type="presOf" srcId="{99BB85B4-C4E5-DA4E-A4D2-55E4F19A559F}" destId="{7856D2F4-7567-1D40-9619-7060402A9355}" srcOrd="0" destOrd="0" presId="urn:microsoft.com/office/officeart/2005/8/layout/orgChart1"/>
    <dgm:cxn modelId="{D56ACD0F-0062-944D-9332-E82CAE9441BF}" type="presOf" srcId="{4D999B70-5DD8-9043-80D8-396EEA872E81}" destId="{609DB9FE-7E9D-9F40-971B-911B139BDFC0}" srcOrd="0" destOrd="0" presId="urn:microsoft.com/office/officeart/2005/8/layout/orgChart1"/>
    <dgm:cxn modelId="{3DA76539-C817-6D4D-8759-160ED8ED2CEE}" srcId="{CE4837A5-1288-CA4F-A355-C15910B9CAEC}" destId="{8B5BA8E1-7194-BD49-9745-DC6103EB0EA4}" srcOrd="0" destOrd="0" parTransId="{104A1396-35B6-0D43-B495-C5619AD69BDA}" sibTransId="{D20FC8E2-B49E-E74A-BD7F-6A20F9151050}"/>
    <dgm:cxn modelId="{D793C791-BD3C-BB45-8ABB-D511D628BD57}" type="presOf" srcId="{2754A073-C4FB-FA41-9F36-172B2AEED7EF}" destId="{34D0AC6F-7796-DB40-BADD-6DC51ED8F4AE}" srcOrd="0"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9300003D-140D-184B-B1D4-9A4E67774D15}" srcId="{99BB85B4-C4E5-DA4E-A4D2-55E4F19A559F}" destId="{1A67E5AC-410B-6748-8893-C83F223E33D5}" srcOrd="3" destOrd="0" parTransId="{2754A073-C4FB-FA41-9F36-172B2AEED7EF}" sibTransId="{B50F34BA-6550-3B4D-8AEA-63F72E30E71F}"/>
    <dgm:cxn modelId="{567CEE41-D947-B644-8F5F-837B3B8D3338}" type="presOf" srcId="{2B53EB0E-FBFE-DC45-854B-8DDEBCD3D5CE}" destId="{2D5AF3E0-4746-654D-A5F2-34F132C6CA34}" srcOrd="1" destOrd="0" presId="urn:microsoft.com/office/officeart/2005/8/layout/orgChart1"/>
    <dgm:cxn modelId="{A07BCD4F-8DC7-934E-A6B9-109A128F1A2C}" type="presOf" srcId="{08B1622C-0713-DA4A-9E93-E2941411C3E7}" destId="{364925EB-A99A-2F44-86CF-F3FED74D5D98}" srcOrd="1" destOrd="0" presId="urn:microsoft.com/office/officeart/2005/8/layout/orgChart1"/>
    <dgm:cxn modelId="{FC1D2F01-48DD-4341-8521-AAF29A4B30D7}" type="presOf" srcId="{1A67E5AC-410B-6748-8893-C83F223E33D5}" destId="{72AD3BE2-1333-B64B-9999-3E02E040CF1A}" srcOrd="1" destOrd="0" presId="urn:microsoft.com/office/officeart/2005/8/layout/orgChart1"/>
    <dgm:cxn modelId="{AAA97471-5B5D-5F4D-AF40-7EAB91FBBCC5}" type="presOf" srcId="{964AD6A8-3CFD-4C49-A259-1C5234DF1C21}" destId="{EEE24EF8-69BD-234D-9E88-741173F0378C}" srcOrd="0" destOrd="0" presId="urn:microsoft.com/office/officeart/2005/8/layout/orgChart1"/>
    <dgm:cxn modelId="{9F9062B0-D848-6747-B7C7-FFF949B89A66}" type="presOf" srcId="{104A1396-35B6-0D43-B495-C5619AD69BDA}" destId="{FA7FDCB6-2F1C-4240-9B6F-CBEC65594017}" srcOrd="0" destOrd="0" presId="urn:microsoft.com/office/officeart/2005/8/layout/orgChart1"/>
    <dgm:cxn modelId="{71B246CA-361A-D944-908E-731632D41E95}" type="presOf" srcId="{227E79A1-2938-1C44-8475-53EDC7EA6FF9}" destId="{00DBF3F6-8378-7040-B677-97CF887D0EEB}" srcOrd="0" destOrd="0" presId="urn:microsoft.com/office/officeart/2005/8/layout/orgChart1"/>
    <dgm:cxn modelId="{F3360FED-E80D-1942-B88D-AE76AB6E8EC2}" type="presOf" srcId="{1B723EC7-19AF-1249-82D5-3308CED89644}" destId="{43FC87F0-73D5-C145-9F17-D0A85E25EF9E}" srcOrd="1"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C42610F0-18C9-404F-AC8A-9258951224E9}" type="presOf" srcId="{3A52393D-F39E-8F45-B32B-5C85699AAF9B}" destId="{B040F289-820C-B249-96CC-EAE3B716173E}" srcOrd="0" destOrd="0" presId="urn:microsoft.com/office/officeart/2005/8/layout/orgChart1"/>
    <dgm:cxn modelId="{FF7F2AD6-2079-D842-B8E9-DC2F5CAD3255}" type="presOf" srcId="{42D7B84F-950C-5E47-A392-19BBFFD70AD5}" destId="{94E36E05-227E-184F-95CE-F1F0E4034460}" srcOrd="1" destOrd="0" presId="urn:microsoft.com/office/officeart/2005/8/layout/orgChart1"/>
    <dgm:cxn modelId="{F3166D34-8CE2-3A4B-9682-7C22F6B3477D}" type="presOf" srcId="{EC6FE477-9399-A044-A2CB-E98D50182307}" destId="{A418CB08-0B84-724B-867E-61058E9E9CE9}" srcOrd="0" destOrd="0" presId="urn:microsoft.com/office/officeart/2005/8/layout/orgChart1"/>
    <dgm:cxn modelId="{88FBBEA4-FC57-0646-86CE-790EAAB5D1E1}" type="presOf" srcId="{7B9CC991-B474-E246-AA96-725124156A00}" destId="{A40A138D-C14C-B24D-B582-BA87C6463F52}" srcOrd="1" destOrd="0" presId="urn:microsoft.com/office/officeart/2005/8/layout/orgChart1"/>
    <dgm:cxn modelId="{60435614-C607-034A-B966-3C40922D957E}" type="presOf" srcId="{08B1622C-0713-DA4A-9E93-E2941411C3E7}" destId="{7AB96F66-678F-D044-9D5B-B4B62EFF5348}" srcOrd="0" destOrd="0" presId="urn:microsoft.com/office/officeart/2005/8/layout/orgChart1"/>
    <dgm:cxn modelId="{EC45D514-7818-BF47-8A49-61D5AC82D326}" type="presOf" srcId="{3A52393D-F39E-8F45-B32B-5C85699AAF9B}" destId="{32B93E35-4921-DB4A-AD6A-5C87DE9BC16B}" srcOrd="1" destOrd="0" presId="urn:microsoft.com/office/officeart/2005/8/layout/orgChart1"/>
    <dgm:cxn modelId="{F471CF08-73D3-1E48-871A-14738E267DA8}" type="presOf" srcId="{23140EBD-EB6D-024E-A40F-77B5E5915C0D}" destId="{0BBD6B96-3C44-5E4F-B961-0BD7B8AD06E8}" srcOrd="0" destOrd="0" presId="urn:microsoft.com/office/officeart/2005/8/layout/orgChart1"/>
    <dgm:cxn modelId="{819B8EF2-B457-154D-BB43-D927057D05C1}" type="presOf" srcId="{1B723EC7-19AF-1249-82D5-3308CED89644}" destId="{6CFD024A-6E3E-C74F-A1E4-DAA3E3350F49}" srcOrd="0" destOrd="0" presId="urn:microsoft.com/office/officeart/2005/8/layout/orgChart1"/>
    <dgm:cxn modelId="{E37D8E48-129D-914B-BFB8-155C469638A4}" type="presOf" srcId="{3C0652D9-3EC3-5F49-A0CF-A03A8EED64A6}" destId="{AE0A8AA2-39CD-6648-9E36-DC5428EBF015}" srcOrd="0" destOrd="0" presId="urn:microsoft.com/office/officeart/2005/8/layout/orgChart1"/>
    <dgm:cxn modelId="{E333A701-CA9A-BC40-BF4C-C867EE19C924}" srcId="{83FD8529-4983-3749-BE9E-66F86844F4EA}" destId="{E78F00FF-2420-2049-A20C-D1B394DACAB2}" srcOrd="2" destOrd="0" parTransId="{054E37A0-8C9A-2C4F-85E1-BAD7DD8F9194}" sibTransId="{000F20D5-D8A3-334C-A02A-F6CCF464A120}"/>
    <dgm:cxn modelId="{9774DFED-1FEA-CF4F-BDEA-7E0F8CA8E744}" type="presOf" srcId="{9ADF6D11-C2F5-FD4D-B804-2004D4B39E51}" destId="{E1E301A2-C682-6942-AD24-C330BD3E72F7}" srcOrd="0"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26E1BF46-4AF4-8D41-943F-7DD56EA5E272}" type="presOf" srcId="{C18C4141-50B7-C34C-BC33-6B73111B2034}" destId="{050F8FDF-71EF-DA40-BCD6-5A4E49FE84FF}" srcOrd="0" destOrd="0" presId="urn:microsoft.com/office/officeart/2005/8/layout/orgChart1"/>
    <dgm:cxn modelId="{3CCE87AD-5529-CD45-A8D6-917DDA86D1D5}" type="presOf" srcId="{A8929A22-9B9C-0147-B09B-BD933B843F14}" destId="{C3AF599F-2015-4F45-AEAB-5835F676E732}" srcOrd="0" destOrd="0" presId="urn:microsoft.com/office/officeart/2005/8/layout/orgChart1"/>
    <dgm:cxn modelId="{FD0D6B15-8713-6E48-8063-A80332CADA14}" type="presOf" srcId="{83FD8529-4983-3749-BE9E-66F86844F4EA}" destId="{C057021E-FC3D-DE4F-82E5-DFABB26624BD}" srcOrd="1" destOrd="0" presId="urn:microsoft.com/office/officeart/2005/8/layout/orgChart1"/>
    <dgm:cxn modelId="{4425C3D9-C11C-1A48-9191-512BFFC7CC03}" type="presOf" srcId="{CE4837A5-1288-CA4F-A355-C15910B9CAEC}" destId="{1C0E9EDA-D821-7641-815D-C21664E5036A}" srcOrd="0" destOrd="0" presId="urn:microsoft.com/office/officeart/2005/8/layout/orgChart1"/>
    <dgm:cxn modelId="{4A94F8C7-3BFC-9F47-B9DF-E19185B541FE}" type="presOf" srcId="{3C0652D9-3EC3-5F49-A0CF-A03A8EED64A6}" destId="{E146FCAB-9FB7-7A4D-ABAA-5D5DE8DC28DD}" srcOrd="1" destOrd="0" presId="urn:microsoft.com/office/officeart/2005/8/layout/orgChart1"/>
    <dgm:cxn modelId="{E4A7F98D-2594-3C40-88CE-0D0B87F80EB9}" type="presOf" srcId="{299AB070-C648-8946-9879-C285508DBC67}" destId="{121D6F2C-4540-414A-8A9C-F673B686A182}" srcOrd="0" destOrd="0" presId="urn:microsoft.com/office/officeart/2005/8/layout/orgChart1"/>
    <dgm:cxn modelId="{5FD5FF01-C2CC-FF4F-B2C4-C49BF35D8657}" type="presOf" srcId="{FBD9800C-D699-E141-A778-A9B228A8372F}" destId="{191681E3-20EC-344D-9B80-BA6C3E706D4D}" srcOrd="1" destOrd="0" presId="urn:microsoft.com/office/officeart/2005/8/layout/orgChart1"/>
    <dgm:cxn modelId="{23854163-C4C2-9D47-974A-A46995318490}" srcId="{99BB85B4-C4E5-DA4E-A4D2-55E4F19A559F}" destId="{2B53EB0E-FBFE-DC45-854B-8DDEBCD3D5CE}" srcOrd="0" destOrd="0" parTransId="{540B4BD3-FF41-4B43-BDBD-8FA1CF794C40}" sibTransId="{FCE13332-51B7-E64F-B2D0-B1E177747E7B}"/>
    <dgm:cxn modelId="{22BB2A08-FF31-7040-A05C-528F454F2249}" type="presOf" srcId="{AE734915-E2B1-654A-A71C-E1CC74C2621D}" destId="{93AEE1A1-0DDE-F447-A467-EF57727CC249}" srcOrd="0" destOrd="0" presId="urn:microsoft.com/office/officeart/2005/8/layout/orgChart1"/>
    <dgm:cxn modelId="{869ABFB7-9C37-D547-9ED4-E7495B0F1090}" type="presOf" srcId="{25C21276-B0FC-DE4C-A21E-7F53DAC83178}" destId="{7C7D21B1-B8FE-9848-88D6-5FA439410C57}" srcOrd="0" destOrd="0" presId="urn:microsoft.com/office/officeart/2005/8/layout/orgChart1"/>
    <dgm:cxn modelId="{843DEC0A-9921-6B4E-8F6F-ACBF61A2879E}" type="presOf" srcId="{FEE1FD1B-1651-6B40-94D6-45D387B329D3}" destId="{EBB2E77A-26A3-8D4B-9C56-E3F2BF12F0A2}" srcOrd="1" destOrd="0" presId="urn:microsoft.com/office/officeart/2005/8/layout/orgChart1"/>
    <dgm:cxn modelId="{B15446CF-703A-5A4E-9B1E-5A40F2B22D43}" srcId="{83FD8529-4983-3749-BE9E-66F86844F4EA}" destId="{ED3999D2-4071-844C-BD31-D3633E14080F}" srcOrd="1" destOrd="0" parTransId="{D4D00F36-3669-8447-8825-334C0B04DDC6}" sibTransId="{1CBF22FA-FA36-424B-93E9-E06E2BB4A2A0}"/>
    <dgm:cxn modelId="{0A359996-2143-1441-BF4E-6794F8600ED1}" type="presOf" srcId="{18DDCF83-2960-6548-B382-B3FEB9C1A807}" destId="{DBE3CBCD-F73E-1A44-8FD8-6AD63C2A8B7D}" srcOrd="0" destOrd="0" presId="urn:microsoft.com/office/officeart/2005/8/layout/orgChart1"/>
    <dgm:cxn modelId="{D2EBC9CF-30A1-5540-9BC5-FE42B26DB6FE}" srcId="{7B9CC991-B474-E246-AA96-725124156A00}" destId="{AE734915-E2B1-654A-A71C-E1CC74C2621D}" srcOrd="3" destOrd="0" parTransId="{9D739C50-D673-C24F-8ACD-7B5F65EF15BE}" sibTransId="{807BCA8E-2E61-0B47-A4BB-9EAE1CF679BF}"/>
    <dgm:cxn modelId="{C814A696-A47A-C340-9E87-59BE7537155E}" srcId="{08B1622C-0713-DA4A-9E93-E2941411C3E7}" destId="{909731DA-5A63-B64F-A4F8-2203C86F94DA}" srcOrd="0" destOrd="0" parTransId="{D3A775E1-A20C-F946-A9B2-3865A382B159}" sibTransId="{00FEF991-796C-9047-B680-1EEA7289E1E6}"/>
    <dgm:cxn modelId="{205962D0-F97E-B54C-9817-D97EC6EA4283}" type="presOf" srcId="{FEE1FD1B-1651-6B40-94D6-45D387B329D3}" destId="{59027BE4-1E27-D641-96AB-D1A0E87978FE}" srcOrd="0" destOrd="0" presId="urn:microsoft.com/office/officeart/2005/8/layout/orgChart1"/>
    <dgm:cxn modelId="{B29F6699-1493-8F4F-B3EB-ECBAB7D66BEF}" type="presOf" srcId="{A177B6CE-3705-2D4D-8C7A-4629F3CE1639}" destId="{A297DB52-B38F-1A4C-B510-59C16FEBCA17}" srcOrd="0" destOrd="0" presId="urn:microsoft.com/office/officeart/2005/8/layout/orgChart1"/>
    <dgm:cxn modelId="{3DB17223-90A1-1C44-9CB2-829D412E3CEB}" type="presOf" srcId="{F7C3BA1C-5643-3541-A55A-970F6F3AA625}" destId="{79258160-981A-604D-BCBD-AD267251A8FD}" srcOrd="0" destOrd="0" presId="urn:microsoft.com/office/officeart/2005/8/layout/orgChart1"/>
    <dgm:cxn modelId="{A33A49D2-801D-A044-8273-2AD5D22DC996}" srcId="{7B9CC991-B474-E246-AA96-725124156A00}" destId="{104BF9B6-FD7F-3C4C-ABF5-82315C026383}" srcOrd="1" destOrd="0" parTransId="{FE0EC017-F7B0-2147-A59A-11A809766B75}" sibTransId="{F3C5031C-F020-2747-9E63-F927C822C962}"/>
    <dgm:cxn modelId="{18C6221B-1348-2B4D-9441-ACE2F9679624}" type="presOf" srcId="{2443F4D6-6578-FA4A-BA1C-F49486884C06}" destId="{2BDC61EA-CE37-314F-AC2A-0D6690557CB0}" srcOrd="0" destOrd="0" presId="urn:microsoft.com/office/officeart/2005/8/layout/orgChart1"/>
    <dgm:cxn modelId="{C5B17609-F639-3A45-B64C-BCBD727B6538}" type="presOf" srcId="{BAA44A28-00FC-D849-82B3-78CAD6D757ED}" destId="{8DAD9BD8-EAF7-4948-AEAB-4B93B8F5E3CE}" srcOrd="0" destOrd="0" presId="urn:microsoft.com/office/officeart/2005/8/layout/orgChart1"/>
    <dgm:cxn modelId="{0F1E6B90-CBB9-264B-9D5E-ABF9E13A50E8}" type="presOf" srcId="{2B53EB0E-FBFE-DC45-854B-8DDEBCD3D5CE}" destId="{01ED003D-490C-144E-9249-EF3DDF0526B0}" srcOrd="0" destOrd="0" presId="urn:microsoft.com/office/officeart/2005/8/layout/orgChart1"/>
    <dgm:cxn modelId="{28A19300-2C78-A345-9345-31836D325400}" type="presOf" srcId="{67B00F82-CF9E-6F40-A33D-4181435E89E7}" destId="{4710E44F-48F3-6447-A9B3-D0FD696FBB54}" srcOrd="0" destOrd="0" presId="urn:microsoft.com/office/officeart/2005/8/layout/orgChart1"/>
    <dgm:cxn modelId="{0105CE7F-41D1-EB4E-B3D9-144B600AB851}" type="presOf" srcId="{3EA88211-FFE5-9641-8FA2-B22442569D28}" destId="{6D83D77D-DE0C-3143-89D2-319421E808F1}" srcOrd="0"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7E33F365-F41E-AB44-8AC1-AF491DF7ECED}" type="presOf" srcId="{97FAB619-5C62-924A-89F7-BE5FF620D583}" destId="{944E6723-A2A8-8145-A6FE-5572B3F0D9A7}" srcOrd="0" destOrd="0" presId="urn:microsoft.com/office/officeart/2005/8/layout/orgChart1"/>
    <dgm:cxn modelId="{3B91B4FF-248D-6944-A9CB-EEF89F46B7F0}" type="presOf" srcId="{77C73BBB-A6B2-D44C-A4FB-AC652E4E7A6D}" destId="{8D057973-13C0-4F48-ADCF-1FE2FE2B0330}" srcOrd="1" destOrd="0" presId="urn:microsoft.com/office/officeart/2005/8/layout/orgChart1"/>
    <dgm:cxn modelId="{EB7405E7-809B-AF42-8B1A-3A263FC70826}" type="presOf" srcId="{FBD9800C-D699-E141-A778-A9B228A8372F}" destId="{1C7D7F90-2353-7A4B-B4B2-4F98D8C2A65A}" srcOrd="0" destOrd="0" presId="urn:microsoft.com/office/officeart/2005/8/layout/orgChart1"/>
    <dgm:cxn modelId="{E9393902-CE15-FD4A-A814-34AACC1E673E}" type="presOf" srcId="{A177B6CE-3705-2D4D-8C7A-4629F3CE1639}" destId="{1F8901A2-154C-CB4F-B6E5-9D454079A3EB}" srcOrd="1" destOrd="0" presId="urn:microsoft.com/office/officeart/2005/8/layout/orgChart1"/>
    <dgm:cxn modelId="{9A895360-3473-9549-9C50-2AE66C1E8EDE}" srcId="{D5E4F05B-7130-C74E-AAD7-376906FF5F66}" destId="{C18C4141-50B7-C34C-BC33-6B73111B2034}" srcOrd="1" destOrd="0" parTransId="{30208C91-FC88-6241-9479-2A15F316D4BF}" sibTransId="{5D325FF4-6966-6343-BD4A-F1BDE3377001}"/>
    <dgm:cxn modelId="{17B5E0B0-3DFE-6E47-A69B-83A7493D16AE}" type="presOf" srcId="{8B5BA8E1-7194-BD49-9745-DC6103EB0EA4}" destId="{ADDE005C-690B-AC47-8EB3-13D5F7A2A727}" srcOrd="0" destOrd="0" presId="urn:microsoft.com/office/officeart/2005/8/layout/orgChart1"/>
    <dgm:cxn modelId="{8CF50D51-D1A5-4E48-A8F5-8DF02439D82B}" type="presOf" srcId="{ED3999D2-4071-844C-BD31-D3633E14080F}" destId="{94FB6558-1362-3744-8078-68B40D37F8FD}" srcOrd="0" destOrd="0" presId="urn:microsoft.com/office/officeart/2005/8/layout/orgChart1"/>
    <dgm:cxn modelId="{D77B71D9-7469-5D4B-9741-8FF1F84834C3}" type="presOf" srcId="{F21BE4AA-C86E-9144-8E2E-73BCB48FAF72}" destId="{2ABAA33A-041A-0E49-9085-497CAC2C6BBD}" srcOrd="1" destOrd="0" presId="urn:microsoft.com/office/officeart/2005/8/layout/orgChart1"/>
    <dgm:cxn modelId="{6CA9D77E-53FB-ED48-9959-73B1337D29C4}" type="presOf" srcId="{E78F00FF-2420-2049-A20C-D1B394DACAB2}" destId="{709BCE17-7185-E747-B9D3-9C5A9539A20A}" srcOrd="1" destOrd="0" presId="urn:microsoft.com/office/officeart/2005/8/layout/orgChart1"/>
    <dgm:cxn modelId="{A168C917-42E4-0D40-92AC-83E1F9232799}" type="presOf" srcId="{77C73BBB-A6B2-D44C-A4FB-AC652E4E7A6D}" destId="{B30A765A-0A40-EF49-AC7D-950F94CFF2A3}" srcOrd="0"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42AC750E-900A-B74C-AB44-9E299DF81C67}" type="presOf" srcId="{1A67E5AC-410B-6748-8893-C83F223E33D5}" destId="{BADDF87E-A942-C94D-BC10-22C0C954C913}" srcOrd="0" destOrd="0" presId="urn:microsoft.com/office/officeart/2005/8/layout/orgChart1"/>
    <dgm:cxn modelId="{39583391-AD97-4140-BFC2-2D926AEE7C6E}" type="presOf" srcId="{4D999B70-5DD8-9043-80D8-396EEA872E81}" destId="{84BFAA1D-316E-FA4F-A610-A93120D0B16B}" srcOrd="1" destOrd="0" presId="urn:microsoft.com/office/officeart/2005/8/layout/orgChart1"/>
    <dgm:cxn modelId="{45E962BB-BADC-EF46-A2DD-7AF626B19BF6}" srcId="{CE4837A5-1288-CA4F-A355-C15910B9CAEC}" destId="{A6085D16-8018-E845-98A5-13C752C45647}" srcOrd="6" destOrd="0" parTransId="{327FAA6E-98C4-2842-A254-6074CC354767}" sibTransId="{A3AF43B6-4792-E746-BFE5-5FD9E7895BBE}"/>
    <dgm:cxn modelId="{8BC09F3C-D0C8-B843-AE69-123BB2E698F5}" type="presOf" srcId="{AE734915-E2B1-654A-A71C-E1CC74C2621D}" destId="{FCC4F7E0-3C7F-EC4F-8C46-F9BAD89D0C2F}" srcOrd="1" destOrd="0" presId="urn:microsoft.com/office/officeart/2005/8/layout/orgChart1"/>
    <dgm:cxn modelId="{2219826D-15C8-4A43-9F36-E9E9A50CFD8C}" type="presOf" srcId="{909731DA-5A63-B64F-A4F8-2203C86F94DA}" destId="{9C6462A1-FB46-104D-BB91-ABFD3689C67B}" srcOrd="1" destOrd="0" presId="urn:microsoft.com/office/officeart/2005/8/layout/orgChart1"/>
    <dgm:cxn modelId="{10444ACB-921C-6D4A-B986-2CBC72D69F10}" srcId="{7B9CC991-B474-E246-AA96-725124156A00}" destId="{BFC33CF9-0F4F-6C4D-BC4C-9AAEB7D3132A}" srcOrd="0" destOrd="0" parTransId="{97FAB619-5C62-924A-89F7-BE5FF620D583}" sibTransId="{BC233D41-91C4-F745-A368-B015D73BDFDE}"/>
    <dgm:cxn modelId="{05F1A802-9813-B844-BD96-8DCDFA3CC06F}" type="presOf" srcId="{25C220CD-1F08-5142-8285-743F7FFB1717}" destId="{86E9C98B-3D88-CF4E-B982-4EC174FE4C80}" srcOrd="0" destOrd="0" presId="urn:microsoft.com/office/officeart/2005/8/layout/orgChart1"/>
    <dgm:cxn modelId="{44AF2F83-6809-9547-8D4A-1F78F1FFAC95}" type="presOf" srcId="{C26857B4-A37C-6741-B5FD-09F04DA2ED2A}" destId="{D5CFE4A7-4441-0A4E-A8D6-A982BD9C9E02}" srcOrd="0" destOrd="0" presId="urn:microsoft.com/office/officeart/2005/8/layout/orgChart1"/>
    <dgm:cxn modelId="{561B64D3-0859-424E-8137-F5CFEC1F50D4}" srcId="{A177B6CE-3705-2D4D-8C7A-4629F3CE1639}" destId="{964AD6A8-3CFD-4C49-A259-1C5234DF1C21}" srcOrd="1" destOrd="0" parTransId="{E266E0D7-9943-F94A-8284-4F58A44BE86C}" sibTransId="{9BEC3F78-1885-1541-A263-8D14B6564FD1}"/>
    <dgm:cxn modelId="{BE6A2052-F53E-3048-8B82-9CE64282ACF7}" type="presOf" srcId="{30208C91-FC88-6241-9479-2A15F316D4BF}" destId="{D522B1B9-DD26-494C-B7C1-54468213FE1B}" srcOrd="0"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0BCBFECE-9749-0B48-81FD-BBCB562F945C}" type="presOf" srcId="{A6085D16-8018-E845-98A5-13C752C45647}" destId="{62BC3E71-68A7-D242-A307-2505F071704E}" srcOrd="1" destOrd="0" presId="urn:microsoft.com/office/officeart/2005/8/layout/orgChart1"/>
    <dgm:cxn modelId="{2B5215A3-3E2F-5D45-9314-3E530B9862D6}" type="presOf" srcId="{76756689-44DE-7243-ADA9-00FDC14DDD62}" destId="{FB0D6F74-F74D-FB48-AF22-E4C848E57DC6}" srcOrd="1" destOrd="0" presId="urn:microsoft.com/office/officeart/2005/8/layout/orgChart1"/>
    <dgm:cxn modelId="{A56B6B9C-F879-664B-A2E8-0301FAB87E95}" type="presOf" srcId="{B74EC464-2ED9-C549-9810-3C2B3A8F618F}" destId="{F4DA113B-AE82-524E-AAC3-C664F32E99AC}" srcOrd="0" destOrd="0" presId="urn:microsoft.com/office/officeart/2005/8/layout/orgChart1"/>
    <dgm:cxn modelId="{4EDA3DCF-D460-074F-8CD5-F6C40F8EFD6F}" type="presOf" srcId="{8DBF6CBA-8DA6-D343-B287-7763E273FAB3}" destId="{17F0C005-5951-AE4A-BBDF-795F8278AF8B}" srcOrd="1" destOrd="0" presId="urn:microsoft.com/office/officeart/2005/8/layout/orgChart1"/>
    <dgm:cxn modelId="{B8B3AF0B-523E-7647-B341-30FF8F4C5B57}" srcId="{99BB85B4-C4E5-DA4E-A4D2-55E4F19A559F}" destId="{23140EBD-EB6D-024E-A40F-77B5E5915C0D}" srcOrd="1" destOrd="0" parTransId="{DCFC2739-3F91-4843-AC3C-EE1C11083842}" sibTransId="{6EAAE172-4B13-ED48-8E76-DD721A8257D8}"/>
    <dgm:cxn modelId="{00DFFAFD-30D8-044E-ABCB-6CEB8AACCD36}" type="presOf" srcId="{CE4EFC27-37E2-E04B-B1B7-E51B87BA723F}" destId="{A5AD726F-19B8-D449-B4DD-FD540E87877E}" srcOrd="0" destOrd="0" presId="urn:microsoft.com/office/officeart/2005/8/layout/orgChart1"/>
    <dgm:cxn modelId="{04923674-4E6C-524F-A674-9FF9EAD5EF01}" type="presOf" srcId="{8DBF6CBA-8DA6-D343-B287-7763E273FAB3}" destId="{4000F6AC-B944-5042-8D6B-31ABBD13F57B}" srcOrd="0" destOrd="0" presId="urn:microsoft.com/office/officeart/2005/8/layout/orgChart1"/>
    <dgm:cxn modelId="{E107CF89-D0C0-564A-B61A-7E759E858A68}" type="presOf" srcId="{540B4BD3-FF41-4B43-BDBD-8FA1CF794C40}" destId="{1B61DC02-4F3D-3749-8C9A-0E47DC39D614}" srcOrd="0" destOrd="0" presId="urn:microsoft.com/office/officeart/2005/8/layout/orgChart1"/>
    <dgm:cxn modelId="{28A55C38-EBCE-1940-83D1-569DBD5F990E}" type="presOf" srcId="{104BF9B6-FD7F-3C4C-ABF5-82315C026383}" destId="{3A5A4077-9152-C44F-BFDF-65B13FCB3DCC}" srcOrd="1" destOrd="0" presId="urn:microsoft.com/office/officeart/2005/8/layout/orgChart1"/>
    <dgm:cxn modelId="{EE1D3EBF-DB67-6C4D-AC96-DB7D793412E7}" srcId="{FEE1FD1B-1651-6B40-94D6-45D387B329D3}" destId="{F312AA80-5365-7B4A-B8EA-5F83CA24D593}" srcOrd="1" destOrd="0" parTransId="{EC6FE477-9399-A044-A2CB-E98D50182307}" sibTransId="{5F6D9E95-16B4-9B42-9437-49E168CD220D}"/>
    <dgm:cxn modelId="{F9194D98-08F9-9E4B-9318-69BA25BDEFB5}" type="presOf" srcId="{CE4837A5-1288-CA4F-A355-C15910B9CAEC}" destId="{498B904E-521A-3F4F-AD4E-5392E2A191DD}" srcOrd="1" destOrd="0" presId="urn:microsoft.com/office/officeart/2005/8/layout/orgChart1"/>
    <dgm:cxn modelId="{C7DB699B-5096-B942-B00C-5F4749B8949D}" type="presOf" srcId="{ED3999D2-4071-844C-BD31-D3633E14080F}" destId="{A841F3E7-9EE9-614C-BD08-07D1FD363FB8}" srcOrd="1" destOrd="0" presId="urn:microsoft.com/office/officeart/2005/8/layout/orgChart1"/>
    <dgm:cxn modelId="{17A0F742-747B-F84C-8586-C1AFBDFFBD29}" type="presOf" srcId="{D49C3843-C54B-E149-A7E4-2B8C04D8106A}" destId="{CA3D7791-5764-AF42-8E05-5357F6ED5B9A}" srcOrd="0" destOrd="0" presId="urn:microsoft.com/office/officeart/2005/8/layout/orgChart1"/>
    <dgm:cxn modelId="{B0F255BC-475C-8947-B21B-2253428EB8DB}" srcId="{CE4837A5-1288-CA4F-A355-C15910B9CAEC}" destId="{F21BE4AA-C86E-9144-8E2E-73BCB48FAF72}" srcOrd="5" destOrd="0" parTransId="{EEE2D9E1-CD28-8D4E-B10C-16404671D1E9}" sibTransId="{93280EFE-E2E1-FB4B-9DB1-EE09A5C8B347}"/>
    <dgm:cxn modelId="{03DCD68B-1A99-4042-B0EB-F62F4E470AE3}" srcId="{909731DA-5A63-B64F-A4F8-2203C86F94DA}" destId="{A177B6CE-3705-2D4D-8C7A-4629F3CE1639}" srcOrd="1" destOrd="0" parTransId="{98B293FB-0233-7648-B035-F6F400FF280B}" sibTransId="{7AAAD526-0621-4341-BF3C-AD3EDCE4B4AE}"/>
    <dgm:cxn modelId="{85ED9775-AA95-9C4F-8193-F2FFDC6E89A8}" type="presOf" srcId="{0E1D6687-AEFA-EC4E-BDA1-CDECEC6D1FAA}" destId="{E9D9E596-19D2-E643-B3C6-50F14DE7717A}" srcOrd="0" destOrd="0" presId="urn:microsoft.com/office/officeart/2005/8/layout/orgChart1"/>
    <dgm:cxn modelId="{6F83A660-1E4E-9840-841B-AF22B0EE381B}" type="presOf" srcId="{E78F00FF-2420-2049-A20C-D1B394DACAB2}" destId="{2068E678-8A86-334C-8AE9-8164A3B1AAE6}" srcOrd="0" destOrd="0" presId="urn:microsoft.com/office/officeart/2005/8/layout/orgChart1"/>
    <dgm:cxn modelId="{931AA2C7-AAC9-1748-ADBD-145EF63BA3D0}" type="presOf" srcId="{A23B985E-72E4-3742-8371-0ED912F5435B}" destId="{5EC7B4BC-D6E0-494E-8F9F-6D6D134D7C5F}" srcOrd="0" destOrd="0" presId="urn:microsoft.com/office/officeart/2005/8/layout/orgChart1"/>
    <dgm:cxn modelId="{41941F98-DF32-AF43-8CBA-5E10BAA744CF}" type="presOf" srcId="{EEE2D9E1-CD28-8D4E-B10C-16404671D1E9}" destId="{62D08049-B390-B54D-B05D-1270BB511FD7}" srcOrd="0" destOrd="0" presId="urn:microsoft.com/office/officeart/2005/8/layout/orgChart1"/>
    <dgm:cxn modelId="{994FEB29-C95E-614E-A9D5-73C2CCE876BF}" type="presOf" srcId="{8802059A-3BDF-E24A-9307-316CBA2AD31D}" destId="{42019C2D-F4BF-A44C-AA8E-CB56AC32C6C5}" srcOrd="1" destOrd="0" presId="urn:microsoft.com/office/officeart/2005/8/layout/orgChart1"/>
    <dgm:cxn modelId="{8E1F0607-AE52-2A4A-8CAB-A0F6304BA14D}" type="presOf" srcId="{909731DA-5A63-B64F-A4F8-2203C86F94DA}" destId="{8B705978-4650-EF4A-8336-13700F303B79}" srcOrd="0" destOrd="0" presId="urn:microsoft.com/office/officeart/2005/8/layout/orgChart1"/>
    <dgm:cxn modelId="{05DB7A20-C75B-CC4D-A1F3-AD303BF4F137}" srcId="{F312AA80-5365-7B4A-B8EA-5F83CA24D593}" destId="{9ADF6D11-C2F5-FD4D-B804-2004D4B39E51}" srcOrd="1" destOrd="0" parTransId="{E5E98303-118A-8B42-A63E-6506016F315A}" sibTransId="{9CFA6F1B-96C8-5942-8086-1FB7E51FD289}"/>
    <dgm:cxn modelId="{D4792BB8-2EDA-F94C-9E95-7A761748FDB9}" type="presOf" srcId="{22B92638-461F-1B48-9D1D-4D1750226A9D}" destId="{AB589613-5F02-AF46-9E51-E1FEB3D23911}" srcOrd="1" destOrd="0" presId="urn:microsoft.com/office/officeart/2005/8/layout/orgChart1"/>
    <dgm:cxn modelId="{9281A6F1-EB43-E748-9674-FEE83CF344C4}" type="presOf" srcId="{96E0A006-ECC5-B041-BA9D-4141E8DE5018}" destId="{2E4A5106-F59E-6A4E-BEA5-F4F616E19F07}" srcOrd="0" destOrd="0" presId="urn:microsoft.com/office/officeart/2005/8/layout/orgChart1"/>
    <dgm:cxn modelId="{99CEEB8F-6184-634B-8E34-7625AC0F4B86}" type="presOf" srcId="{76756689-44DE-7243-ADA9-00FDC14DDD62}" destId="{B11F8395-2A41-AE4F-ACC9-13AC74F55E62}" srcOrd="0" destOrd="0" presId="urn:microsoft.com/office/officeart/2005/8/layout/orgChart1"/>
    <dgm:cxn modelId="{6228A05F-1A8C-6449-8A3B-BC602E6139F4}" type="presOf" srcId="{104BF9B6-FD7F-3C4C-ABF5-82315C026383}" destId="{69CDC33E-93AD-CB42-8882-9651C1A1C8A4}" srcOrd="0" destOrd="0" presId="urn:microsoft.com/office/officeart/2005/8/layout/orgChart1"/>
    <dgm:cxn modelId="{2C9BBEB8-1C21-9A46-81E4-E3ABD0BBD8CF}" type="presOf" srcId="{D5E4F05B-7130-C74E-AAD7-376906FF5F66}" destId="{7934548A-02E0-5F44-8637-232FB9CD6758}" srcOrd="1"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959472A1-EF33-F149-9AB9-1F76EBDE32AF}" type="presOf" srcId="{8802059A-3BDF-E24A-9307-316CBA2AD31D}" destId="{8DDBE8BA-4F62-CC42-ABF0-BA4CFC443D8A}" srcOrd="0" destOrd="0" presId="urn:microsoft.com/office/officeart/2005/8/layout/orgChart1"/>
    <dgm:cxn modelId="{1C3BFB80-D3A7-4B49-B7CA-942EBC21E8A1}" type="presOf" srcId="{F5473D3A-D0C4-144C-A07C-9E2F2B97A00D}" destId="{2986AF58-FB1F-EB4B-B656-EF2351FD44AB}" srcOrd="0"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26D0681F-BD97-9D45-8695-036A91874088}" type="presOf" srcId="{99BB85B4-C4E5-DA4E-A4D2-55E4F19A559F}" destId="{1FF30FD3-4B77-5943-831B-2A48E91AC4AC}" srcOrd="1" destOrd="0" presId="urn:microsoft.com/office/officeart/2005/8/layout/orgChart1"/>
    <dgm:cxn modelId="{743D224C-EE8D-B443-AB1B-51DFCF7B5139}" srcId="{BAA44A28-00FC-D849-82B3-78CAD6D757ED}" destId="{08B1622C-0713-DA4A-9E93-E2941411C3E7}" srcOrd="0" destOrd="0" parTransId="{BF168F04-874A-5742-ACB3-EAC893860CEF}" sibTransId="{838BE56A-DE5E-6341-B1BB-94A2BF0B1EB5}"/>
    <dgm:cxn modelId="{31DE0904-ECAA-C948-B350-46A3B3205F67}" type="presOf" srcId="{327FAA6E-98C4-2842-A254-6074CC354767}" destId="{2F446BD0-06BD-A74E-9FAF-704EC511A951}" srcOrd="0" destOrd="0" presId="urn:microsoft.com/office/officeart/2005/8/layout/orgChart1"/>
    <dgm:cxn modelId="{8FE702B7-9A72-E743-946A-D8343279D0FE}" type="presOf" srcId="{42D7B84F-950C-5E47-A392-19BBFFD70AD5}" destId="{569AF1F6-360E-7940-B2C7-3C8E37CB1AF0}" srcOrd="0" destOrd="0" presId="urn:microsoft.com/office/officeart/2005/8/layout/orgChart1"/>
    <dgm:cxn modelId="{B465BA7B-871E-2347-8CCF-166206734561}" srcId="{F312AA80-5365-7B4A-B8EA-5F83CA24D593}" destId="{4D999B70-5DD8-9043-80D8-396EEA872E81}" srcOrd="0" destOrd="0" parTransId="{25C220CD-1F08-5142-8285-743F7FFB1717}" sibTransId="{1A93CE75-7DEE-D641-A295-128004793E0C}"/>
    <dgm:cxn modelId="{DD0E71E4-49E4-064C-9E5E-5B0B920D1D50}" type="presOf" srcId="{B74EC464-2ED9-C549-9810-3C2B3A8F618F}" destId="{465ACA0E-C639-354D-A2BF-69F007BA5FC7}" srcOrd="1" destOrd="0" presId="urn:microsoft.com/office/officeart/2005/8/layout/orgChart1"/>
    <dgm:cxn modelId="{E070E30C-A37F-764B-BDD7-798A75B414A0}" srcId="{08B1622C-0713-DA4A-9E93-E2941411C3E7}" destId="{FEE1FD1B-1651-6B40-94D6-45D387B329D3}" srcOrd="2" destOrd="0" parTransId="{18DDCF83-2960-6548-B382-B3FEB9C1A807}" sibTransId="{85D16B70-284A-3F4C-B2CE-92E14218FEA0}"/>
    <dgm:cxn modelId="{6AE86DD9-47EA-7F41-87FC-1C412DB65A87}" type="presOf" srcId="{C18C4141-50B7-C34C-BC33-6B73111B2034}" destId="{392D8C67-BCDC-1F4F-BBC7-1991D7B60D84}" srcOrd="1" destOrd="0" presId="urn:microsoft.com/office/officeart/2005/8/layout/orgChart1"/>
    <dgm:cxn modelId="{9A4D1D1D-DAAE-EE48-A7EA-BA12C4E99763}" type="presOf" srcId="{9D739C50-D673-C24F-8ACD-7B5F65EF15BE}" destId="{80F878F0-ABCF-FD41-863D-C0E2A8511DEC}" srcOrd="0"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1C117910-EBA7-6B40-8E99-D2E5DB4DEA05}" type="presOf" srcId="{A23B985E-72E4-3742-8371-0ED912F5435B}" destId="{679FFD3F-780D-C84A-BBD4-6EC4155AE11F}" srcOrd="1" destOrd="0" presId="urn:microsoft.com/office/officeart/2005/8/layout/orgChart1"/>
    <dgm:cxn modelId="{61E38F39-BF8F-E54A-8A97-DE8B8079765F}" type="presOf" srcId="{98B293FB-0233-7648-B035-F6F400FF280B}" destId="{2AFE2C4E-57E5-FF4D-9033-EE5427087509}" srcOrd="0" destOrd="0" presId="urn:microsoft.com/office/officeart/2005/8/layout/orgChart1"/>
    <dgm:cxn modelId="{DDEE6E16-C42F-1C41-881C-90FF9FE1FA1C}" type="presOf" srcId="{1F517A58-FD2E-2147-A580-B72F39E05002}" destId="{D0AA59AB-AAF1-E047-83BA-C8DE68219EBD}" srcOrd="0"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59F76727-4990-9447-A8F0-9686382CB240}" type="presOf" srcId="{23140EBD-EB6D-024E-A40F-77B5E5915C0D}" destId="{9CE1F367-8C1D-B84B-80C7-8E5C52C6C65D}" srcOrd="1" destOrd="0" presId="urn:microsoft.com/office/officeart/2005/8/layout/orgChart1"/>
    <dgm:cxn modelId="{EA236E28-7786-544D-9927-931B7FF68B23}" srcId="{42D7B84F-950C-5E47-A392-19BBFFD70AD5}" destId="{7B9CC991-B474-E246-AA96-725124156A00}" srcOrd="1" destOrd="0" parTransId="{CE4EFC27-37E2-E04B-B1B7-E51B87BA723F}" sibTransId="{EC41C062-337D-3442-9DAD-42F776A49215}"/>
    <dgm:cxn modelId="{95E4544C-4D1E-A940-B32D-8E8227E78D6A}" type="presOf" srcId="{8B5BA8E1-7194-BD49-9745-DC6103EB0EA4}" destId="{2557A966-86CC-CE45-98F3-4BDF656AE51C}" srcOrd="1" destOrd="0" presId="urn:microsoft.com/office/officeart/2005/8/layout/orgChart1"/>
    <dgm:cxn modelId="{850AD4F4-139D-B847-A7EC-FDDC06FD5F96}" type="presOf" srcId="{D5E4F05B-7130-C74E-AAD7-376906FF5F66}" destId="{F0B3AAE9-7452-904B-A873-D4A1FFF0F927}" srcOrd="0" destOrd="0" presId="urn:microsoft.com/office/officeart/2005/8/layout/orgChart1"/>
    <dgm:cxn modelId="{E23A902B-DB7A-594C-964E-CF3CD1D8B95B}" type="presOf" srcId="{BFC33CF9-0F4F-6C4D-BC4C-9AAEB7D3132A}" destId="{9635E244-9DA3-A642-914C-F17CA1E2CF86}" srcOrd="0" destOrd="0" presId="urn:microsoft.com/office/officeart/2005/8/layout/orgChart1"/>
    <dgm:cxn modelId="{35C7FB40-0565-264C-B267-701D5EBD2B8C}" srcId="{83FD8529-4983-3749-BE9E-66F86844F4EA}" destId="{A23B985E-72E4-3742-8371-0ED912F5435B}" srcOrd="0" destOrd="0" parTransId="{299AB070-C648-8946-9879-C285508DBC67}" sibTransId="{A7E6F3C3-4DB8-C24D-9424-EA6C825E449C}"/>
    <dgm:cxn modelId="{079C41CD-00C0-8049-B151-1BBE2D021C8C}" srcId="{D5E4F05B-7130-C74E-AAD7-376906FF5F66}" destId="{3C0652D9-3EC3-5F49-A0CF-A03A8EED64A6}" srcOrd="0" destOrd="0" parTransId="{C26857B4-A37C-6741-B5FD-09F04DA2ED2A}" sibTransId="{02517F0C-0474-654A-9133-9AF9C0CB3642}"/>
    <dgm:cxn modelId="{715B8BBC-8448-2A48-90D8-12B6C90D69FA}" srcId="{CE4837A5-1288-CA4F-A355-C15910B9CAEC}" destId="{8802059A-3BDF-E24A-9307-316CBA2AD31D}" srcOrd="1" destOrd="0" parTransId="{3EA88211-FFE5-9641-8FA2-B22442569D28}" sibTransId="{DBED4B1C-F8AC-6A40-B3D0-87550A6F9A6B}"/>
    <dgm:cxn modelId="{1A3ACD41-B368-684C-938D-CA5F48F8BA40}" type="presOf" srcId="{D3A775E1-A20C-F946-A9B2-3865A382B159}" destId="{B873E63E-502F-814C-ABA7-B1F39B751089}" srcOrd="0" destOrd="0" presId="urn:microsoft.com/office/officeart/2005/8/layout/orgChart1"/>
    <dgm:cxn modelId="{3EE50BB4-FF14-4149-B219-A0FADB258047}" type="presOf" srcId="{DCFC2739-3F91-4843-AC3C-EE1C11083842}" destId="{217CDE67-DDF3-DD44-99D4-559AFC8C4227}" srcOrd="0" destOrd="0" presId="urn:microsoft.com/office/officeart/2005/8/layout/orgChart1"/>
    <dgm:cxn modelId="{459F1E1A-ECF2-1F4D-BF43-550C4CE76BAC}" type="presOf" srcId="{F21BE4AA-C86E-9144-8E2E-73BCB48FAF72}" destId="{8F7791AF-B562-AF44-A5D3-9E0835F3B0A5}" srcOrd="0" destOrd="0" presId="urn:microsoft.com/office/officeart/2005/8/layout/orgChart1"/>
    <dgm:cxn modelId="{3EDD2C3C-737C-E648-8184-F7B1446E664C}" srcId="{F312AA80-5365-7B4A-B8EA-5F83CA24D593}" destId="{3A52393D-F39E-8F45-B32B-5C85699AAF9B}" srcOrd="2" destOrd="0" parTransId="{3CE2265B-E6A5-A04D-A572-580C1683351D}" sibTransId="{F32628E3-B405-1D4D-A598-66EF95ABF12D}"/>
    <dgm:cxn modelId="{38541519-C1A0-A743-9827-292B6A567502}" type="presOf" srcId="{A6085D16-8018-E845-98A5-13C752C45647}" destId="{98DC9C42-DB1D-AE44-93B4-4B24A47B3DF0}" srcOrd="0" destOrd="0" presId="urn:microsoft.com/office/officeart/2005/8/layout/orgChart1"/>
    <dgm:cxn modelId="{7210C027-BCD2-FC43-B187-D064A286FEAA}" type="presOf" srcId="{FE0EC017-F7B0-2147-A59A-11A809766B75}" destId="{4BC2581B-AA2C-8043-84C6-7E99EA2B3545}" srcOrd="0" destOrd="0" presId="urn:microsoft.com/office/officeart/2005/8/layout/orgChart1"/>
    <dgm:cxn modelId="{675F8A40-EB08-824E-ACC6-A8052E36DBFA}" type="presOf" srcId="{BFC33CF9-0F4F-6C4D-BC4C-9AAEB7D3132A}" destId="{9B1A91B7-A521-1C4D-90D9-F0B88D4ED099}" srcOrd="1" destOrd="0" presId="urn:microsoft.com/office/officeart/2005/8/layout/orgChart1"/>
    <dgm:cxn modelId="{E411176A-5351-C14C-A2D9-4CA4BF992E31}" type="presOf" srcId="{9ADF6D11-C2F5-FD4D-B804-2004D4B39E51}" destId="{A3B04B10-6733-EC48-9C77-12B709413340}" srcOrd="1" destOrd="0" presId="urn:microsoft.com/office/officeart/2005/8/layout/orgChart1"/>
    <dgm:cxn modelId="{20F80757-42E5-9645-BF72-265EAC006E59}" type="presOf" srcId="{F312AA80-5365-7B4A-B8EA-5F83CA24D593}" destId="{13B4C573-5DEE-AC48-91BF-1A964C68D921}" srcOrd="0"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7270E3AC-A0A1-FD4C-AE58-EC6C98B39167}" type="presOf" srcId="{E266E0D7-9943-F94A-8284-4F58A44BE86C}" destId="{8137981B-2BBE-3348-9421-EF865825A35B}" srcOrd="0" destOrd="0" presId="urn:microsoft.com/office/officeart/2005/8/layout/orgChart1"/>
    <dgm:cxn modelId="{9DFDC3EB-EAF2-2848-984E-7AC759088A60}" srcId="{A177B6CE-3705-2D4D-8C7A-4629F3CE1639}" destId="{1B723EC7-19AF-1249-82D5-3308CED89644}" srcOrd="2" destOrd="0" parTransId="{32D95F39-9183-944A-A97E-44305F3FFAAB}" sibTransId="{0EEB2FD7-D635-974F-A83E-6F403CB9EA0F}"/>
    <dgm:cxn modelId="{8975736E-7419-CF4F-8D4E-A53AF585C65F}" type="presOf" srcId="{83FD8529-4983-3749-BE9E-66F86844F4EA}" destId="{4E77185A-7B38-F948-BB21-9415B1033AAB}" srcOrd="0" destOrd="0" presId="urn:microsoft.com/office/officeart/2005/8/layout/orgChart1"/>
    <dgm:cxn modelId="{DFA35882-BDB4-7C4D-ADB1-5E57A17C3ABF}" type="presOf" srcId="{D4D00F36-3669-8447-8825-334C0B04DDC6}" destId="{B6DBBC47-0F37-9B4C-9838-FF7C950C6175}" srcOrd="0" destOrd="0" presId="urn:microsoft.com/office/officeart/2005/8/layout/orgChart1"/>
    <dgm:cxn modelId="{68D8D2DC-A7E6-654C-A154-97B6409354F7}" type="presOf" srcId="{0E1D6687-AEFA-EC4E-BDA1-CDECEC6D1FAA}" destId="{75283C50-1CA9-9D4C-83BD-46FB84C447CF}" srcOrd="1" destOrd="0" presId="urn:microsoft.com/office/officeart/2005/8/layout/orgChart1"/>
    <dgm:cxn modelId="{C7E6539A-00CA-8449-9D08-8937C2A73F34}" type="presOf" srcId="{3CE2265B-E6A5-A04D-A572-580C1683351D}" destId="{E1C17FD1-7FEA-1745-AA23-3F10E49EB681}" srcOrd="0"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56565FAE-26FE-4E4A-88DA-B8AF0048DDB9}" type="presOf" srcId="{96AE9039-0BFB-134E-B8DA-3D83D9F4AAD9}" destId="{21D44D38-DC97-4F47-A7C0-AFB501C5BC37}" srcOrd="0" destOrd="0" presId="urn:microsoft.com/office/officeart/2005/8/layout/orgChart1"/>
    <dgm:cxn modelId="{35EA69CB-1139-8D41-9AD3-F570E786D668}" type="presOf" srcId="{964AD6A8-3CFD-4C49-A259-1C5234DF1C21}" destId="{E38859BE-3663-FC4F-BD34-BAC61E580102}" srcOrd="1" destOrd="0" presId="urn:microsoft.com/office/officeart/2005/8/layout/orgChart1"/>
    <dgm:cxn modelId="{B789047B-EA97-9A44-B04D-BE50038A90D1}" type="presOf" srcId="{32D95F39-9183-944A-A97E-44305F3FFAAB}" destId="{B98AA671-DF79-584D-8FB9-89274929BDA6}" srcOrd="0" destOrd="0" presId="urn:microsoft.com/office/officeart/2005/8/layout/orgChart1"/>
    <dgm:cxn modelId="{FB5A5A75-6741-364E-9FF2-A36A1AEE131B}" type="presOf" srcId="{E5E98303-118A-8B42-A63E-6506016F315A}" destId="{4011D860-630D-544E-A352-B40809714D36}" srcOrd="0" destOrd="0" presId="urn:microsoft.com/office/officeart/2005/8/layout/orgChart1"/>
    <dgm:cxn modelId="{213F00C6-BA1E-384E-9A00-E46D0AD8393B}" type="presOf" srcId="{F312AA80-5365-7B4A-B8EA-5F83CA24D593}" destId="{DD8710FD-3B47-CB49-A1D5-84B57F21BCED}" srcOrd="1" destOrd="0" presId="urn:microsoft.com/office/officeart/2005/8/layout/orgChart1"/>
    <dgm:cxn modelId="{D599EBF9-5ACD-E14B-B48D-FF17E6711894}" type="presOf" srcId="{22B92638-461F-1B48-9D1D-4D1750226A9D}" destId="{02159DB4-5DA7-FF4B-8521-59747A7EB837}" srcOrd="0" destOrd="0" presId="urn:microsoft.com/office/officeart/2005/8/layout/orgChart1"/>
    <dgm:cxn modelId="{22E19C4A-1F5B-9D47-BED7-B9EBE189F99D}" type="presOf" srcId="{054E37A0-8C9A-2C4F-85E1-BAD7DD8F9194}" destId="{B6AA00DA-87F1-C947-B054-57A994FA5909}" srcOrd="0" destOrd="0" presId="urn:microsoft.com/office/officeart/2005/8/layout/orgChart1"/>
    <dgm:cxn modelId="{2E2B1860-E5BA-5747-ADEB-F09691BEF592}" type="presOf" srcId="{7B9CC991-B474-E246-AA96-725124156A00}" destId="{DF5BE6F6-97C6-FB46-AFC3-137F8AD55311}" srcOrd="0" destOrd="0" presId="urn:microsoft.com/office/officeart/2005/8/layout/orgChart1"/>
    <dgm:cxn modelId="{A80FA5D0-AAFE-EF47-A66D-4F386B15CD03}" type="presOf" srcId="{31C66720-0D09-424A-8B25-7D62A0C54900}" destId="{E819C492-2A76-BA40-B0A2-68E7CE94D0F9}" srcOrd="0" destOrd="0" presId="urn:microsoft.com/office/officeart/2005/8/layout/orgChart1"/>
    <dgm:cxn modelId="{0032DD3B-BF00-D348-B6C7-D280097B3CFB}" type="presParOf" srcId="{8DAD9BD8-EAF7-4948-AEAB-4B93B8F5E3CE}" destId="{597077E8-FFAB-E347-8643-8F32E615B2ED}" srcOrd="0" destOrd="0" presId="urn:microsoft.com/office/officeart/2005/8/layout/orgChart1"/>
    <dgm:cxn modelId="{E3265B74-3F2E-4943-BE30-FC9BBD95A289}" type="presParOf" srcId="{597077E8-FFAB-E347-8643-8F32E615B2ED}" destId="{8C3955BD-5127-DB4D-8612-CF9058AB299D}" srcOrd="0" destOrd="0" presId="urn:microsoft.com/office/officeart/2005/8/layout/orgChart1"/>
    <dgm:cxn modelId="{528D482B-D50F-0245-9138-1997AEC66A3A}" type="presParOf" srcId="{8C3955BD-5127-DB4D-8612-CF9058AB299D}" destId="{7AB96F66-678F-D044-9D5B-B4B62EFF5348}" srcOrd="0" destOrd="0" presId="urn:microsoft.com/office/officeart/2005/8/layout/orgChart1"/>
    <dgm:cxn modelId="{606E867F-7593-BD4A-92B8-CE2D1925D071}" type="presParOf" srcId="{8C3955BD-5127-DB4D-8612-CF9058AB299D}" destId="{364925EB-A99A-2F44-86CF-F3FED74D5D98}" srcOrd="1" destOrd="0" presId="urn:microsoft.com/office/officeart/2005/8/layout/orgChart1"/>
    <dgm:cxn modelId="{6B3A3932-2CF3-6044-83DB-076CB936A331}" type="presParOf" srcId="{597077E8-FFAB-E347-8643-8F32E615B2ED}" destId="{B878A005-2C2F-0F46-9C8F-060DAD329D78}" srcOrd="1" destOrd="0" presId="urn:microsoft.com/office/officeart/2005/8/layout/orgChart1"/>
    <dgm:cxn modelId="{D21646A9-D185-FE4E-9112-B724CFD8A4C2}" type="presParOf" srcId="{B878A005-2C2F-0F46-9C8F-060DAD329D78}" destId="{B873E63E-502F-814C-ABA7-B1F39B751089}" srcOrd="0" destOrd="0" presId="urn:microsoft.com/office/officeart/2005/8/layout/orgChart1"/>
    <dgm:cxn modelId="{A1584489-D86D-4748-B56D-A0FB1EFC55F6}" type="presParOf" srcId="{B878A005-2C2F-0F46-9C8F-060DAD329D78}" destId="{4CE704B4-5C3A-AF48-81F1-279C8EF5F723}" srcOrd="1" destOrd="0" presId="urn:microsoft.com/office/officeart/2005/8/layout/orgChart1"/>
    <dgm:cxn modelId="{43256204-2C28-3348-8985-8F8D2573DEC1}" type="presParOf" srcId="{4CE704B4-5C3A-AF48-81F1-279C8EF5F723}" destId="{153359DF-63A6-8841-A688-C7F5FF1B2204}" srcOrd="0" destOrd="0" presId="urn:microsoft.com/office/officeart/2005/8/layout/orgChart1"/>
    <dgm:cxn modelId="{FBB283AF-E640-5348-8541-472F320B9823}" type="presParOf" srcId="{153359DF-63A6-8841-A688-C7F5FF1B2204}" destId="{8B705978-4650-EF4A-8336-13700F303B79}" srcOrd="0" destOrd="0" presId="urn:microsoft.com/office/officeart/2005/8/layout/orgChart1"/>
    <dgm:cxn modelId="{8ACC7AAB-D4FE-5344-B799-A0586DFD62E9}" type="presParOf" srcId="{153359DF-63A6-8841-A688-C7F5FF1B2204}" destId="{9C6462A1-FB46-104D-BB91-ABFD3689C67B}" srcOrd="1" destOrd="0" presId="urn:microsoft.com/office/officeart/2005/8/layout/orgChart1"/>
    <dgm:cxn modelId="{CE906549-C4A3-5D4F-B569-A4BAD09B3B8B}" type="presParOf" srcId="{4CE704B4-5C3A-AF48-81F1-279C8EF5F723}" destId="{1223F7E7-2217-6D42-A6BF-D534BC37D07A}" srcOrd="1" destOrd="0" presId="urn:microsoft.com/office/officeart/2005/8/layout/orgChart1"/>
    <dgm:cxn modelId="{78CE11AF-02A2-F84A-A146-15D2A708539D}" type="presParOf" srcId="{1223F7E7-2217-6D42-A6BF-D534BC37D07A}" destId="{2BDC61EA-CE37-314F-AC2A-0D6690557CB0}" srcOrd="0" destOrd="0" presId="urn:microsoft.com/office/officeart/2005/8/layout/orgChart1"/>
    <dgm:cxn modelId="{B4B5EB77-CE64-4B41-816B-23B00ED406B9}" type="presParOf" srcId="{1223F7E7-2217-6D42-A6BF-D534BC37D07A}" destId="{8EC66E20-3AA6-3346-A74C-D8A561E4B99E}" srcOrd="1" destOrd="0" presId="urn:microsoft.com/office/officeart/2005/8/layout/orgChart1"/>
    <dgm:cxn modelId="{01B65A96-8801-8B4A-9A5D-FADC0EFD7C83}" type="presParOf" srcId="{8EC66E20-3AA6-3346-A74C-D8A561E4B99E}" destId="{83911E6B-D9D3-B34F-81D5-A848A1086D26}" srcOrd="0" destOrd="0" presId="urn:microsoft.com/office/officeart/2005/8/layout/orgChart1"/>
    <dgm:cxn modelId="{250E0D4E-4C65-A541-9621-8D002F7ADAF6}" type="presParOf" srcId="{83911E6B-D9D3-B34F-81D5-A848A1086D26}" destId="{7856D2F4-7567-1D40-9619-7060402A9355}" srcOrd="0" destOrd="0" presId="urn:microsoft.com/office/officeart/2005/8/layout/orgChart1"/>
    <dgm:cxn modelId="{E414F7CC-CF77-8E47-B5F7-FFBFF576E5B1}" type="presParOf" srcId="{83911E6B-D9D3-B34F-81D5-A848A1086D26}" destId="{1FF30FD3-4B77-5943-831B-2A48E91AC4AC}" srcOrd="1" destOrd="0" presId="urn:microsoft.com/office/officeart/2005/8/layout/orgChart1"/>
    <dgm:cxn modelId="{43600BBB-9745-5F45-8F15-2E743E0C99D3}" type="presParOf" srcId="{8EC66E20-3AA6-3346-A74C-D8A561E4B99E}" destId="{0A85B098-D64C-D84A-BAB8-C08FCC6ABACA}" srcOrd="1" destOrd="0" presId="urn:microsoft.com/office/officeart/2005/8/layout/orgChart1"/>
    <dgm:cxn modelId="{FBC16A78-A631-5F42-8C8D-E7FB03B14FDA}" type="presParOf" srcId="{0A85B098-D64C-D84A-BAB8-C08FCC6ABACA}" destId="{1B61DC02-4F3D-3749-8C9A-0E47DC39D614}" srcOrd="0" destOrd="0" presId="urn:microsoft.com/office/officeart/2005/8/layout/orgChart1"/>
    <dgm:cxn modelId="{F05B2EC3-EA2A-1C4E-A17E-77DB957AB21F}" type="presParOf" srcId="{0A85B098-D64C-D84A-BAB8-C08FCC6ABACA}" destId="{14038112-19E9-FA45-8B91-43CE6609F1B6}" srcOrd="1" destOrd="0" presId="urn:microsoft.com/office/officeart/2005/8/layout/orgChart1"/>
    <dgm:cxn modelId="{4643B514-73CC-D54E-98B6-FBEE90BB87D5}" type="presParOf" srcId="{14038112-19E9-FA45-8B91-43CE6609F1B6}" destId="{7C00FFD9-F546-8244-8473-7E6327BB9814}" srcOrd="0" destOrd="0" presId="urn:microsoft.com/office/officeart/2005/8/layout/orgChart1"/>
    <dgm:cxn modelId="{52A96425-A730-CB40-9159-71194074DC39}" type="presParOf" srcId="{7C00FFD9-F546-8244-8473-7E6327BB9814}" destId="{01ED003D-490C-144E-9249-EF3DDF0526B0}" srcOrd="0" destOrd="0" presId="urn:microsoft.com/office/officeart/2005/8/layout/orgChart1"/>
    <dgm:cxn modelId="{801B7A15-6B1D-7944-AC1D-F3B3CA7681EF}" type="presParOf" srcId="{7C00FFD9-F546-8244-8473-7E6327BB9814}" destId="{2D5AF3E0-4746-654D-A5F2-34F132C6CA34}" srcOrd="1" destOrd="0" presId="urn:microsoft.com/office/officeart/2005/8/layout/orgChart1"/>
    <dgm:cxn modelId="{B1ABF892-715B-ED4A-8E57-040CFC3AC3EB}" type="presParOf" srcId="{14038112-19E9-FA45-8B91-43CE6609F1B6}" destId="{C219BE33-7EC1-A147-ABE0-4A5B697680B1}" srcOrd="1" destOrd="0" presId="urn:microsoft.com/office/officeart/2005/8/layout/orgChart1"/>
    <dgm:cxn modelId="{1D6BB897-65DA-FB4E-B2DE-268AF45A3A64}" type="presParOf" srcId="{14038112-19E9-FA45-8B91-43CE6609F1B6}" destId="{ED7F90CE-56F4-F548-8E88-60AAC82E76C5}" srcOrd="2" destOrd="0" presId="urn:microsoft.com/office/officeart/2005/8/layout/orgChart1"/>
    <dgm:cxn modelId="{472E22F2-0A04-2D47-BBF9-603FE828CBF5}" type="presParOf" srcId="{0A85B098-D64C-D84A-BAB8-C08FCC6ABACA}" destId="{217CDE67-DDF3-DD44-99D4-559AFC8C4227}" srcOrd="2" destOrd="0" presId="urn:microsoft.com/office/officeart/2005/8/layout/orgChart1"/>
    <dgm:cxn modelId="{C0F3AB8B-EC96-994A-98D8-A9B770008670}" type="presParOf" srcId="{0A85B098-D64C-D84A-BAB8-C08FCC6ABACA}" destId="{FAF4AEEC-1ECD-384D-850D-AF68F26F8D07}" srcOrd="3" destOrd="0" presId="urn:microsoft.com/office/officeart/2005/8/layout/orgChart1"/>
    <dgm:cxn modelId="{D9AC77AD-52F1-B348-9AFF-1041D5698F52}" type="presParOf" srcId="{FAF4AEEC-1ECD-384D-850D-AF68F26F8D07}" destId="{2E1A4A26-3707-D54E-9F93-FEC870A9C5E8}" srcOrd="0" destOrd="0" presId="urn:microsoft.com/office/officeart/2005/8/layout/orgChart1"/>
    <dgm:cxn modelId="{B50D007C-6D5E-F64A-B07F-32697A1800E8}" type="presParOf" srcId="{2E1A4A26-3707-D54E-9F93-FEC870A9C5E8}" destId="{0BBD6B96-3C44-5E4F-B961-0BD7B8AD06E8}" srcOrd="0" destOrd="0" presId="urn:microsoft.com/office/officeart/2005/8/layout/orgChart1"/>
    <dgm:cxn modelId="{7D4CE80E-A51D-BD45-A28D-2E891792195E}" type="presParOf" srcId="{2E1A4A26-3707-D54E-9F93-FEC870A9C5E8}" destId="{9CE1F367-8C1D-B84B-80C7-8E5C52C6C65D}" srcOrd="1" destOrd="0" presId="urn:microsoft.com/office/officeart/2005/8/layout/orgChart1"/>
    <dgm:cxn modelId="{1D419DB0-132C-E44D-B427-AE8741D44726}" type="presParOf" srcId="{FAF4AEEC-1ECD-384D-850D-AF68F26F8D07}" destId="{F6B3A539-13D1-3446-925E-56EDC98634A2}" srcOrd="1" destOrd="0" presId="urn:microsoft.com/office/officeart/2005/8/layout/orgChart1"/>
    <dgm:cxn modelId="{A18A424B-433D-4345-BF66-41F123B61483}" type="presParOf" srcId="{FAF4AEEC-1ECD-384D-850D-AF68F26F8D07}" destId="{3BD5F170-DFA2-5A40-8714-F59B9CC81858}" srcOrd="2" destOrd="0" presId="urn:microsoft.com/office/officeart/2005/8/layout/orgChart1"/>
    <dgm:cxn modelId="{EED2013B-853C-994A-BF3C-D58D04465905}" type="presParOf" srcId="{0A85B098-D64C-D84A-BAB8-C08FCC6ABACA}" destId="{C3AF599F-2015-4F45-AEAB-5835F676E732}" srcOrd="4" destOrd="0" presId="urn:microsoft.com/office/officeart/2005/8/layout/orgChart1"/>
    <dgm:cxn modelId="{205E84DC-B564-1741-84C3-5B3D7F8B7036}" type="presParOf" srcId="{0A85B098-D64C-D84A-BAB8-C08FCC6ABACA}" destId="{DE4CB0D1-8A01-B248-A7CB-75422300F507}" srcOrd="5" destOrd="0" presId="urn:microsoft.com/office/officeart/2005/8/layout/orgChart1"/>
    <dgm:cxn modelId="{9FDD61B5-F8A0-4642-981F-42DC1B86A22B}" type="presParOf" srcId="{DE4CB0D1-8A01-B248-A7CB-75422300F507}" destId="{E623151D-EDB0-FD4A-842B-87D33F7AF4E9}" srcOrd="0" destOrd="0" presId="urn:microsoft.com/office/officeart/2005/8/layout/orgChart1"/>
    <dgm:cxn modelId="{822E39AC-6305-1C45-8D5A-3DAEE114E2B0}" type="presParOf" srcId="{E623151D-EDB0-FD4A-842B-87D33F7AF4E9}" destId="{E9D9E596-19D2-E643-B3C6-50F14DE7717A}" srcOrd="0" destOrd="0" presId="urn:microsoft.com/office/officeart/2005/8/layout/orgChart1"/>
    <dgm:cxn modelId="{EC81D34F-4E78-604C-9E0A-B7776362B051}" type="presParOf" srcId="{E623151D-EDB0-FD4A-842B-87D33F7AF4E9}" destId="{75283C50-1CA9-9D4C-83BD-46FB84C447CF}" srcOrd="1" destOrd="0" presId="urn:microsoft.com/office/officeart/2005/8/layout/orgChart1"/>
    <dgm:cxn modelId="{C1E62E49-A689-DF49-A213-CB038F4B2A3A}" type="presParOf" srcId="{DE4CB0D1-8A01-B248-A7CB-75422300F507}" destId="{4A70DFA7-588F-CF4A-8B74-F1B71C99740A}" srcOrd="1" destOrd="0" presId="urn:microsoft.com/office/officeart/2005/8/layout/orgChart1"/>
    <dgm:cxn modelId="{70CF65AA-3049-DA4F-8355-2590FF67B1E6}" type="presParOf" srcId="{DE4CB0D1-8A01-B248-A7CB-75422300F507}" destId="{53E084D9-8FDF-B14C-AD70-39CAE5E3A570}" srcOrd="2" destOrd="0" presId="urn:microsoft.com/office/officeart/2005/8/layout/orgChart1"/>
    <dgm:cxn modelId="{6E8541A2-B808-7D43-BDC2-BCBD03BBAC0E}" type="presParOf" srcId="{0A85B098-D64C-D84A-BAB8-C08FCC6ABACA}" destId="{34D0AC6F-7796-DB40-BADD-6DC51ED8F4AE}" srcOrd="6" destOrd="0" presId="urn:microsoft.com/office/officeart/2005/8/layout/orgChart1"/>
    <dgm:cxn modelId="{F386D15B-5C1D-9E47-9FED-2DB063503791}" type="presParOf" srcId="{0A85B098-D64C-D84A-BAB8-C08FCC6ABACA}" destId="{3DCBF842-CFBD-0E43-8872-2DF85E3AA2DA}" srcOrd="7" destOrd="0" presId="urn:microsoft.com/office/officeart/2005/8/layout/orgChart1"/>
    <dgm:cxn modelId="{C7F1D1F5-A97F-5149-BCC1-A9ECDFFD8FE2}" type="presParOf" srcId="{3DCBF842-CFBD-0E43-8872-2DF85E3AA2DA}" destId="{B88F08A2-4B2A-0C4B-B95E-FA315CEFA8A2}" srcOrd="0" destOrd="0" presId="urn:microsoft.com/office/officeart/2005/8/layout/orgChart1"/>
    <dgm:cxn modelId="{A83CC4B4-173D-9A4D-B1D7-C5E8A8A3BD67}" type="presParOf" srcId="{B88F08A2-4B2A-0C4B-B95E-FA315CEFA8A2}" destId="{BADDF87E-A942-C94D-BC10-22C0C954C913}" srcOrd="0" destOrd="0" presId="urn:microsoft.com/office/officeart/2005/8/layout/orgChart1"/>
    <dgm:cxn modelId="{8715E129-BDDA-7743-BF3E-12FE0F3363D2}" type="presParOf" srcId="{B88F08A2-4B2A-0C4B-B95E-FA315CEFA8A2}" destId="{72AD3BE2-1333-B64B-9999-3E02E040CF1A}" srcOrd="1" destOrd="0" presId="urn:microsoft.com/office/officeart/2005/8/layout/orgChart1"/>
    <dgm:cxn modelId="{83737A0C-051B-CD4B-A745-E25BD78B3C07}" type="presParOf" srcId="{3DCBF842-CFBD-0E43-8872-2DF85E3AA2DA}" destId="{AC4FE21A-33AF-DA4A-86E4-E15954053434}" srcOrd="1" destOrd="0" presId="urn:microsoft.com/office/officeart/2005/8/layout/orgChart1"/>
    <dgm:cxn modelId="{79AED6AB-28E5-A04F-9E48-F97FC42C533E}" type="presParOf" srcId="{3DCBF842-CFBD-0E43-8872-2DF85E3AA2DA}" destId="{3220A422-46B4-3644-94ED-95619E076AD0}" srcOrd="2" destOrd="0" presId="urn:microsoft.com/office/officeart/2005/8/layout/orgChart1"/>
    <dgm:cxn modelId="{633EA939-A442-D34A-9059-679993AB6427}" type="presParOf" srcId="{8EC66E20-3AA6-3346-A74C-D8A561E4B99E}" destId="{9DF13DC0-38C6-EC40-9EDC-882BB33E5E0F}" srcOrd="2" destOrd="0" presId="urn:microsoft.com/office/officeart/2005/8/layout/orgChart1"/>
    <dgm:cxn modelId="{A4ABA91C-1D36-8246-8FCE-02968419EBB7}" type="presParOf" srcId="{1223F7E7-2217-6D42-A6BF-D534BC37D07A}" destId="{2AFE2C4E-57E5-FF4D-9033-EE5427087509}" srcOrd="2" destOrd="0" presId="urn:microsoft.com/office/officeart/2005/8/layout/orgChart1"/>
    <dgm:cxn modelId="{3A4BEE48-362F-EA47-9A1B-2602386A71FC}" type="presParOf" srcId="{1223F7E7-2217-6D42-A6BF-D534BC37D07A}" destId="{0F729D98-F3E5-7248-9976-1DA3A968B810}" srcOrd="3" destOrd="0" presId="urn:microsoft.com/office/officeart/2005/8/layout/orgChart1"/>
    <dgm:cxn modelId="{00608AA8-BA5D-CB45-8839-4EB61976E0FF}" type="presParOf" srcId="{0F729D98-F3E5-7248-9976-1DA3A968B810}" destId="{2ACE2B04-3E95-EC48-86C1-3AC0327F9DC4}" srcOrd="0" destOrd="0" presId="urn:microsoft.com/office/officeart/2005/8/layout/orgChart1"/>
    <dgm:cxn modelId="{16833F02-ACAE-4C49-A099-2FC287950B8D}" type="presParOf" srcId="{2ACE2B04-3E95-EC48-86C1-3AC0327F9DC4}" destId="{A297DB52-B38F-1A4C-B510-59C16FEBCA17}" srcOrd="0" destOrd="0" presId="urn:microsoft.com/office/officeart/2005/8/layout/orgChart1"/>
    <dgm:cxn modelId="{97F44F9A-92DC-7742-918C-57234C5FCF6B}" type="presParOf" srcId="{2ACE2B04-3E95-EC48-86C1-3AC0327F9DC4}" destId="{1F8901A2-154C-CB4F-B6E5-9D454079A3EB}" srcOrd="1" destOrd="0" presId="urn:microsoft.com/office/officeart/2005/8/layout/orgChart1"/>
    <dgm:cxn modelId="{6AB6628C-9A2E-0641-AF43-9055210A3B8E}" type="presParOf" srcId="{0F729D98-F3E5-7248-9976-1DA3A968B810}" destId="{FDC949FD-9B1D-204D-9AA8-3C84A35362B4}" srcOrd="1" destOrd="0" presId="urn:microsoft.com/office/officeart/2005/8/layout/orgChart1"/>
    <dgm:cxn modelId="{246C1143-EEB9-A04E-83F8-DB69F8C64FEB}" type="presParOf" srcId="{FDC949FD-9B1D-204D-9AA8-3C84A35362B4}" destId="{D0AA59AB-AAF1-E047-83BA-C8DE68219EBD}" srcOrd="0" destOrd="0" presId="urn:microsoft.com/office/officeart/2005/8/layout/orgChart1"/>
    <dgm:cxn modelId="{52053DE4-6AED-F44E-A8D8-97F920548CEC}" type="presParOf" srcId="{FDC949FD-9B1D-204D-9AA8-3C84A35362B4}" destId="{46A9FF11-3BAA-D04B-8A5A-4EB89AA3E115}" srcOrd="1" destOrd="0" presId="urn:microsoft.com/office/officeart/2005/8/layout/orgChart1"/>
    <dgm:cxn modelId="{26FD6D03-B0E2-7141-A40F-D5A41C82819F}" type="presParOf" srcId="{46A9FF11-3BAA-D04B-8A5A-4EB89AA3E115}" destId="{9EC4DE8B-6BA0-8744-A878-797E1972D75A}" srcOrd="0" destOrd="0" presId="urn:microsoft.com/office/officeart/2005/8/layout/orgChart1"/>
    <dgm:cxn modelId="{4A3D12E4-D72C-2141-B486-1F36E0E35AB5}" type="presParOf" srcId="{9EC4DE8B-6BA0-8744-A878-797E1972D75A}" destId="{B11F8395-2A41-AE4F-ACC9-13AC74F55E62}" srcOrd="0" destOrd="0" presId="urn:microsoft.com/office/officeart/2005/8/layout/orgChart1"/>
    <dgm:cxn modelId="{4556D6C9-B166-7F4A-AA3B-B2C068F002EA}" type="presParOf" srcId="{9EC4DE8B-6BA0-8744-A878-797E1972D75A}" destId="{FB0D6F74-F74D-FB48-AF22-E4C848E57DC6}" srcOrd="1" destOrd="0" presId="urn:microsoft.com/office/officeart/2005/8/layout/orgChart1"/>
    <dgm:cxn modelId="{F9E68573-C9ED-E346-9987-9FD62293300F}" type="presParOf" srcId="{46A9FF11-3BAA-D04B-8A5A-4EB89AA3E115}" destId="{36CB00B9-3CA6-DE40-BB51-CD9DD4F5FE3A}" srcOrd="1" destOrd="0" presId="urn:microsoft.com/office/officeart/2005/8/layout/orgChart1"/>
    <dgm:cxn modelId="{AF2FA9D1-CC0C-D644-AD95-381759991FF5}" type="presParOf" srcId="{46A9FF11-3BAA-D04B-8A5A-4EB89AA3E115}" destId="{3FFFCFC9-3B95-7945-AF3D-FBC75AD4B5AD}" srcOrd="2" destOrd="0" presId="urn:microsoft.com/office/officeart/2005/8/layout/orgChart1"/>
    <dgm:cxn modelId="{3BC35188-60EC-B342-A4D0-D29FC49B7968}" type="presParOf" srcId="{FDC949FD-9B1D-204D-9AA8-3C84A35362B4}" destId="{8137981B-2BBE-3348-9421-EF865825A35B}" srcOrd="2" destOrd="0" presId="urn:microsoft.com/office/officeart/2005/8/layout/orgChart1"/>
    <dgm:cxn modelId="{1A6E450E-0C49-8543-8499-F596223023F9}" type="presParOf" srcId="{FDC949FD-9B1D-204D-9AA8-3C84A35362B4}" destId="{817CCDA8-22A1-D249-BA5B-C24E1E6E9278}" srcOrd="3" destOrd="0" presId="urn:microsoft.com/office/officeart/2005/8/layout/orgChart1"/>
    <dgm:cxn modelId="{8D0A8D4F-15AD-A94F-88E3-32B49B97DC8F}" type="presParOf" srcId="{817CCDA8-22A1-D249-BA5B-C24E1E6E9278}" destId="{8765DCBB-6CBC-C943-92A3-347AD0D4E2BC}" srcOrd="0" destOrd="0" presId="urn:microsoft.com/office/officeart/2005/8/layout/orgChart1"/>
    <dgm:cxn modelId="{976622A6-6234-A24C-A4EB-D035728E011F}" type="presParOf" srcId="{8765DCBB-6CBC-C943-92A3-347AD0D4E2BC}" destId="{EEE24EF8-69BD-234D-9E88-741173F0378C}" srcOrd="0" destOrd="0" presId="urn:microsoft.com/office/officeart/2005/8/layout/orgChart1"/>
    <dgm:cxn modelId="{594B0A18-99E9-2941-ADB7-F75122B90A86}" type="presParOf" srcId="{8765DCBB-6CBC-C943-92A3-347AD0D4E2BC}" destId="{E38859BE-3663-FC4F-BD34-BAC61E580102}" srcOrd="1" destOrd="0" presId="urn:microsoft.com/office/officeart/2005/8/layout/orgChart1"/>
    <dgm:cxn modelId="{9C496578-87A7-B04E-8A03-B8BAC1C40672}" type="presParOf" srcId="{817CCDA8-22A1-D249-BA5B-C24E1E6E9278}" destId="{AC74EEAC-1205-8843-BB87-F1D8342F8603}" srcOrd="1" destOrd="0" presId="urn:microsoft.com/office/officeart/2005/8/layout/orgChart1"/>
    <dgm:cxn modelId="{85221326-F8AA-8C41-AC0B-D2DCE1BA56CF}" type="presParOf" srcId="{817CCDA8-22A1-D249-BA5B-C24E1E6E9278}" destId="{7BC04ECA-F00E-5940-9D67-86983C59F552}" srcOrd="2" destOrd="0" presId="urn:microsoft.com/office/officeart/2005/8/layout/orgChart1"/>
    <dgm:cxn modelId="{EE13E602-4FA0-7E4F-B37E-1973EF2DBB73}" type="presParOf" srcId="{FDC949FD-9B1D-204D-9AA8-3C84A35362B4}" destId="{B98AA671-DF79-584D-8FB9-89274929BDA6}" srcOrd="4" destOrd="0" presId="urn:microsoft.com/office/officeart/2005/8/layout/orgChart1"/>
    <dgm:cxn modelId="{F45CACFD-E3AC-234A-AF32-0D66AF1919DE}" type="presParOf" srcId="{FDC949FD-9B1D-204D-9AA8-3C84A35362B4}" destId="{75B48C16-1AEA-7B4F-ADF3-1C6D812CAF13}" srcOrd="5" destOrd="0" presId="urn:microsoft.com/office/officeart/2005/8/layout/orgChart1"/>
    <dgm:cxn modelId="{BE6CF110-48DD-CC43-BBDC-4B6125F0DE33}" type="presParOf" srcId="{75B48C16-1AEA-7B4F-ADF3-1C6D812CAF13}" destId="{45FE04C2-7D87-2E4A-B07E-7E9CFB3A1073}" srcOrd="0" destOrd="0" presId="urn:microsoft.com/office/officeart/2005/8/layout/orgChart1"/>
    <dgm:cxn modelId="{CE2BED8B-1000-084F-A425-079A0F2B2C30}" type="presParOf" srcId="{45FE04C2-7D87-2E4A-B07E-7E9CFB3A1073}" destId="{6CFD024A-6E3E-C74F-A1E4-DAA3E3350F49}" srcOrd="0" destOrd="0" presId="urn:microsoft.com/office/officeart/2005/8/layout/orgChart1"/>
    <dgm:cxn modelId="{D76597B0-F6E8-D94E-A820-08C24E282254}" type="presParOf" srcId="{45FE04C2-7D87-2E4A-B07E-7E9CFB3A1073}" destId="{43FC87F0-73D5-C145-9F17-D0A85E25EF9E}" srcOrd="1" destOrd="0" presId="urn:microsoft.com/office/officeart/2005/8/layout/orgChart1"/>
    <dgm:cxn modelId="{95068A62-6733-E14B-81AE-E24E4C6D3EA2}" type="presParOf" srcId="{75B48C16-1AEA-7B4F-ADF3-1C6D812CAF13}" destId="{0380EF67-AD18-284B-98FE-5EB1055131EE}" srcOrd="1" destOrd="0" presId="urn:microsoft.com/office/officeart/2005/8/layout/orgChart1"/>
    <dgm:cxn modelId="{7BC7FECF-0923-8443-9A99-8E5823995CE4}" type="presParOf" srcId="{75B48C16-1AEA-7B4F-ADF3-1C6D812CAF13}" destId="{C0B5036A-1B97-9849-BE04-C7A180CCA23B}" srcOrd="2" destOrd="0" presId="urn:microsoft.com/office/officeart/2005/8/layout/orgChart1"/>
    <dgm:cxn modelId="{F7C725E8-7648-6C46-9607-4F6DCABA62C7}" type="presParOf" srcId="{0F729D98-F3E5-7248-9976-1DA3A968B810}" destId="{61B46704-BB2A-0940-9B1B-A52C4E94C5D1}" srcOrd="2" destOrd="0" presId="urn:microsoft.com/office/officeart/2005/8/layout/orgChart1"/>
    <dgm:cxn modelId="{8525F8B4-113A-9444-9487-6F0CB97D54FF}" type="presParOf" srcId="{1223F7E7-2217-6D42-A6BF-D534BC37D07A}" destId="{2E4A5106-F59E-6A4E-BEA5-F4F616E19F07}" srcOrd="4" destOrd="0" presId="urn:microsoft.com/office/officeart/2005/8/layout/orgChart1"/>
    <dgm:cxn modelId="{9B48B1FC-193B-514D-942E-2522ED827E16}" type="presParOf" srcId="{1223F7E7-2217-6D42-A6BF-D534BC37D07A}" destId="{689032B7-6088-8F4E-ADD0-1BC5FB9A65AB}" srcOrd="5" destOrd="0" presId="urn:microsoft.com/office/officeart/2005/8/layout/orgChart1"/>
    <dgm:cxn modelId="{ED54E08F-E9CB-C648-8C3E-BC67DB0FC799}" type="presParOf" srcId="{689032B7-6088-8F4E-ADD0-1BC5FB9A65AB}" destId="{FF895EF6-7ACF-BE48-B8A2-F80E90761538}" srcOrd="0" destOrd="0" presId="urn:microsoft.com/office/officeart/2005/8/layout/orgChart1"/>
    <dgm:cxn modelId="{D1668861-8F73-6641-B28B-D98D2AD1D6D4}" type="presParOf" srcId="{FF895EF6-7ACF-BE48-B8A2-F80E90761538}" destId="{4E77185A-7B38-F948-BB21-9415B1033AAB}" srcOrd="0" destOrd="0" presId="urn:microsoft.com/office/officeart/2005/8/layout/orgChart1"/>
    <dgm:cxn modelId="{262833F5-B756-1246-B621-384B8D8C507F}" type="presParOf" srcId="{FF895EF6-7ACF-BE48-B8A2-F80E90761538}" destId="{C057021E-FC3D-DE4F-82E5-DFABB26624BD}" srcOrd="1" destOrd="0" presId="urn:microsoft.com/office/officeart/2005/8/layout/orgChart1"/>
    <dgm:cxn modelId="{A7052321-36A9-9548-8705-0C2A60C00D4C}" type="presParOf" srcId="{689032B7-6088-8F4E-ADD0-1BC5FB9A65AB}" destId="{4ACB735D-F9E2-3043-A764-359FA8C89D31}" srcOrd="1" destOrd="0" presId="urn:microsoft.com/office/officeart/2005/8/layout/orgChart1"/>
    <dgm:cxn modelId="{9C76EBA4-5870-C047-A954-D337B2E629AD}" type="presParOf" srcId="{4ACB735D-F9E2-3043-A764-359FA8C89D31}" destId="{121D6F2C-4540-414A-8A9C-F673B686A182}" srcOrd="0" destOrd="0" presId="urn:microsoft.com/office/officeart/2005/8/layout/orgChart1"/>
    <dgm:cxn modelId="{95D70E11-F459-8B4B-AAAE-6D2B7ADA647E}" type="presParOf" srcId="{4ACB735D-F9E2-3043-A764-359FA8C89D31}" destId="{87F6E021-A735-7544-99ED-FACE4CD73B09}" srcOrd="1" destOrd="0" presId="urn:microsoft.com/office/officeart/2005/8/layout/orgChart1"/>
    <dgm:cxn modelId="{1280B687-52C8-9D46-8CDC-FD2771681A00}" type="presParOf" srcId="{87F6E021-A735-7544-99ED-FACE4CD73B09}" destId="{16FE59DF-EDBE-B149-839B-023AAC4A1FAC}" srcOrd="0" destOrd="0" presId="urn:microsoft.com/office/officeart/2005/8/layout/orgChart1"/>
    <dgm:cxn modelId="{81CB4C8B-189D-2B42-A9AE-BBC59D6632DC}" type="presParOf" srcId="{16FE59DF-EDBE-B149-839B-023AAC4A1FAC}" destId="{5EC7B4BC-D6E0-494E-8F9F-6D6D134D7C5F}" srcOrd="0" destOrd="0" presId="urn:microsoft.com/office/officeart/2005/8/layout/orgChart1"/>
    <dgm:cxn modelId="{86EB75BA-56FD-1942-9588-AFBE77687882}" type="presParOf" srcId="{16FE59DF-EDBE-B149-839B-023AAC4A1FAC}" destId="{679FFD3F-780D-C84A-BBD4-6EC4155AE11F}" srcOrd="1" destOrd="0" presId="urn:microsoft.com/office/officeart/2005/8/layout/orgChart1"/>
    <dgm:cxn modelId="{A036DA71-BEC6-2844-AA0C-303FF0CA6708}" type="presParOf" srcId="{87F6E021-A735-7544-99ED-FACE4CD73B09}" destId="{00DE8427-67AC-DB44-B1D8-8FCAE0F9EED0}" srcOrd="1" destOrd="0" presId="urn:microsoft.com/office/officeart/2005/8/layout/orgChart1"/>
    <dgm:cxn modelId="{2D4AAC51-2087-2D42-8640-2DDBF8436583}" type="presParOf" srcId="{87F6E021-A735-7544-99ED-FACE4CD73B09}" destId="{92D50532-929A-CF4D-8AFE-E6A3D3DDECC4}" srcOrd="2" destOrd="0" presId="urn:microsoft.com/office/officeart/2005/8/layout/orgChart1"/>
    <dgm:cxn modelId="{EC3E59A1-B6E2-F647-B89C-AAE03DB9AD23}" type="presParOf" srcId="{4ACB735D-F9E2-3043-A764-359FA8C89D31}" destId="{B6DBBC47-0F37-9B4C-9838-FF7C950C6175}" srcOrd="2" destOrd="0" presId="urn:microsoft.com/office/officeart/2005/8/layout/orgChart1"/>
    <dgm:cxn modelId="{0DBF0BD2-FA06-CA47-B533-D9DD0790448E}" type="presParOf" srcId="{4ACB735D-F9E2-3043-A764-359FA8C89D31}" destId="{E2484D30-5040-DF4B-8CCB-73729881AE9C}" srcOrd="3" destOrd="0" presId="urn:microsoft.com/office/officeart/2005/8/layout/orgChart1"/>
    <dgm:cxn modelId="{372519B4-BCFE-334C-810C-5143B7CD6054}" type="presParOf" srcId="{E2484D30-5040-DF4B-8CCB-73729881AE9C}" destId="{2358A1D1-3B55-6B44-8B60-8690BCCB9BAE}" srcOrd="0" destOrd="0" presId="urn:microsoft.com/office/officeart/2005/8/layout/orgChart1"/>
    <dgm:cxn modelId="{2C053AB4-D3D0-8C4E-BCE9-12CE3124C619}" type="presParOf" srcId="{2358A1D1-3B55-6B44-8B60-8690BCCB9BAE}" destId="{94FB6558-1362-3744-8078-68B40D37F8FD}" srcOrd="0" destOrd="0" presId="urn:microsoft.com/office/officeart/2005/8/layout/orgChart1"/>
    <dgm:cxn modelId="{12287CF7-7C70-8C4D-A62A-BAA5821F8A79}" type="presParOf" srcId="{2358A1D1-3B55-6B44-8B60-8690BCCB9BAE}" destId="{A841F3E7-9EE9-614C-BD08-07D1FD363FB8}" srcOrd="1" destOrd="0" presId="urn:microsoft.com/office/officeart/2005/8/layout/orgChart1"/>
    <dgm:cxn modelId="{D5FE4E21-4D29-6540-A422-2FD6B043AF08}" type="presParOf" srcId="{E2484D30-5040-DF4B-8CCB-73729881AE9C}" destId="{82C50219-6037-CD42-BCB9-52965AD87447}" srcOrd="1" destOrd="0" presId="urn:microsoft.com/office/officeart/2005/8/layout/orgChart1"/>
    <dgm:cxn modelId="{2EFFF546-EA18-1341-AC8D-5F7A63B57D05}" type="presParOf" srcId="{E2484D30-5040-DF4B-8CCB-73729881AE9C}" destId="{131429CD-5077-B943-9BF9-5A0037E258A0}" srcOrd="2" destOrd="0" presId="urn:microsoft.com/office/officeart/2005/8/layout/orgChart1"/>
    <dgm:cxn modelId="{C499E0A2-6F18-5C44-A785-525DB1A5D773}" type="presParOf" srcId="{4ACB735D-F9E2-3043-A764-359FA8C89D31}" destId="{B6AA00DA-87F1-C947-B054-57A994FA5909}" srcOrd="4" destOrd="0" presId="urn:microsoft.com/office/officeart/2005/8/layout/orgChart1"/>
    <dgm:cxn modelId="{DF8E13E8-5907-224F-9A43-CE3060C8B18B}" type="presParOf" srcId="{4ACB735D-F9E2-3043-A764-359FA8C89D31}" destId="{4DA6B3DD-0C40-714D-9F12-216CFC9E9019}" srcOrd="5" destOrd="0" presId="urn:microsoft.com/office/officeart/2005/8/layout/orgChart1"/>
    <dgm:cxn modelId="{BF7C2FBB-4D4B-3344-8E55-7E18FE697127}" type="presParOf" srcId="{4DA6B3DD-0C40-714D-9F12-216CFC9E9019}" destId="{525A433D-5127-0046-9D6F-B73C9DABD675}" srcOrd="0" destOrd="0" presId="urn:microsoft.com/office/officeart/2005/8/layout/orgChart1"/>
    <dgm:cxn modelId="{F736A28D-1652-D240-8A58-DC02BD5BEB80}" type="presParOf" srcId="{525A433D-5127-0046-9D6F-B73C9DABD675}" destId="{2068E678-8A86-334C-8AE9-8164A3B1AAE6}" srcOrd="0" destOrd="0" presId="urn:microsoft.com/office/officeart/2005/8/layout/orgChart1"/>
    <dgm:cxn modelId="{E9EEDD2A-2C64-A449-BB75-3E116987B575}" type="presParOf" srcId="{525A433D-5127-0046-9D6F-B73C9DABD675}" destId="{709BCE17-7185-E747-B9D3-9C5A9539A20A}" srcOrd="1" destOrd="0" presId="urn:microsoft.com/office/officeart/2005/8/layout/orgChart1"/>
    <dgm:cxn modelId="{674172AD-4E9B-834E-8217-D89407F5ED24}" type="presParOf" srcId="{4DA6B3DD-0C40-714D-9F12-216CFC9E9019}" destId="{61DE2079-BA58-8549-A620-9512FBAA1E0E}" srcOrd="1" destOrd="0" presId="urn:microsoft.com/office/officeart/2005/8/layout/orgChart1"/>
    <dgm:cxn modelId="{1B8511E7-88F5-0A49-8913-42B3A1BA0804}" type="presParOf" srcId="{4DA6B3DD-0C40-714D-9F12-216CFC9E9019}" destId="{BBAF4D8B-B75F-124C-8038-021841868500}" srcOrd="2" destOrd="0" presId="urn:microsoft.com/office/officeart/2005/8/layout/orgChart1"/>
    <dgm:cxn modelId="{F9D88BB8-BD14-604E-AB70-C6C10E60A1F9}" type="presParOf" srcId="{689032B7-6088-8F4E-ADD0-1BC5FB9A65AB}" destId="{970FD025-C555-8048-9043-40D6313BB066}" srcOrd="2" destOrd="0" presId="urn:microsoft.com/office/officeart/2005/8/layout/orgChart1"/>
    <dgm:cxn modelId="{2A9864E5-6B61-EB48-9C2A-6AA3C816D4FF}" type="presParOf" srcId="{4CE704B4-5C3A-AF48-81F1-279C8EF5F723}" destId="{51CC4483-827A-D94B-A4A1-D63AAE544D07}" srcOrd="2" destOrd="0" presId="urn:microsoft.com/office/officeart/2005/8/layout/orgChart1"/>
    <dgm:cxn modelId="{977CCFF1-9B16-0148-AD63-2C2C31A619C6}" type="presParOf" srcId="{B878A005-2C2F-0F46-9C8F-060DAD329D78}" destId="{2986AF58-FB1F-EB4B-B656-EF2351FD44AB}" srcOrd="2" destOrd="0" presId="urn:microsoft.com/office/officeart/2005/8/layout/orgChart1"/>
    <dgm:cxn modelId="{1142E3FF-6CB3-D14D-BBB1-CCF36E59F11A}" type="presParOf" srcId="{B878A005-2C2F-0F46-9C8F-060DAD329D78}" destId="{3DB882CD-6598-9040-B85C-1A83D378084F}" srcOrd="3" destOrd="0" presId="urn:microsoft.com/office/officeart/2005/8/layout/orgChart1"/>
    <dgm:cxn modelId="{2722DA3D-1986-D64C-A875-A5A8DC481AE3}" type="presParOf" srcId="{3DB882CD-6598-9040-B85C-1A83D378084F}" destId="{0830F8F2-4809-BE40-9E59-0F52C72D51ED}" srcOrd="0" destOrd="0" presId="urn:microsoft.com/office/officeart/2005/8/layout/orgChart1"/>
    <dgm:cxn modelId="{3162ACD1-146C-BB45-8584-D86087C294E2}" type="presParOf" srcId="{0830F8F2-4809-BE40-9E59-0F52C72D51ED}" destId="{569AF1F6-360E-7940-B2C7-3C8E37CB1AF0}" srcOrd="0" destOrd="0" presId="urn:microsoft.com/office/officeart/2005/8/layout/orgChart1"/>
    <dgm:cxn modelId="{16F9908B-F21F-FC48-9FE2-023ACE2671AD}" type="presParOf" srcId="{0830F8F2-4809-BE40-9E59-0F52C72D51ED}" destId="{94E36E05-227E-184F-95CE-F1F0E4034460}" srcOrd="1" destOrd="0" presId="urn:microsoft.com/office/officeart/2005/8/layout/orgChart1"/>
    <dgm:cxn modelId="{CD3F5D5E-A0B5-4742-8C1B-DE6C1B7DC1E6}" type="presParOf" srcId="{3DB882CD-6598-9040-B85C-1A83D378084F}" destId="{171A6BCF-F99C-404B-949C-C2197C53C14F}" srcOrd="1" destOrd="0" presId="urn:microsoft.com/office/officeart/2005/8/layout/orgChart1"/>
    <dgm:cxn modelId="{4AA4DC3A-E481-5443-B2A7-2BF7C8E633F9}" type="presParOf" srcId="{171A6BCF-F99C-404B-949C-C2197C53C14F}" destId="{79258160-981A-604D-BCBD-AD267251A8FD}" srcOrd="0" destOrd="0" presId="urn:microsoft.com/office/officeart/2005/8/layout/orgChart1"/>
    <dgm:cxn modelId="{37FF94A1-D25A-6D48-A429-A15F2D1C8CEF}" type="presParOf" srcId="{171A6BCF-F99C-404B-949C-C2197C53C14F}" destId="{230C7593-294C-6F4C-AD54-23C670C58A7F}" srcOrd="1" destOrd="0" presId="urn:microsoft.com/office/officeart/2005/8/layout/orgChart1"/>
    <dgm:cxn modelId="{EF177DD9-12C2-AF40-8C10-7D06292F3506}" type="presParOf" srcId="{230C7593-294C-6F4C-AD54-23C670C58A7F}" destId="{27857492-8787-054D-9826-8F506FCC7252}" srcOrd="0" destOrd="0" presId="urn:microsoft.com/office/officeart/2005/8/layout/orgChart1"/>
    <dgm:cxn modelId="{EA27677A-6A59-F542-A00C-B824D0368812}" type="presParOf" srcId="{27857492-8787-054D-9826-8F506FCC7252}" destId="{1C0E9EDA-D821-7641-815D-C21664E5036A}" srcOrd="0" destOrd="0" presId="urn:microsoft.com/office/officeart/2005/8/layout/orgChart1"/>
    <dgm:cxn modelId="{94AF978C-668C-1147-88DB-93104EF49BBD}" type="presParOf" srcId="{27857492-8787-054D-9826-8F506FCC7252}" destId="{498B904E-521A-3F4F-AD4E-5392E2A191DD}" srcOrd="1" destOrd="0" presId="urn:microsoft.com/office/officeart/2005/8/layout/orgChart1"/>
    <dgm:cxn modelId="{1FFF6DD2-FEF7-D148-A364-906C6A32F81A}" type="presParOf" srcId="{230C7593-294C-6F4C-AD54-23C670C58A7F}" destId="{F78684D6-1172-9C49-92FC-E0B4D919DF1E}" srcOrd="1" destOrd="0" presId="urn:microsoft.com/office/officeart/2005/8/layout/orgChart1"/>
    <dgm:cxn modelId="{BE103E3F-2D71-554E-9352-408386156952}" type="presParOf" srcId="{F78684D6-1172-9C49-92FC-E0B4D919DF1E}" destId="{FA7FDCB6-2F1C-4240-9B6F-CBEC65594017}" srcOrd="0" destOrd="0" presId="urn:microsoft.com/office/officeart/2005/8/layout/orgChart1"/>
    <dgm:cxn modelId="{1AC0E681-81DD-FD44-AF48-53A168285111}" type="presParOf" srcId="{F78684D6-1172-9C49-92FC-E0B4D919DF1E}" destId="{BDE2031B-58E8-F84E-8E19-AAF491773280}" srcOrd="1" destOrd="0" presId="urn:microsoft.com/office/officeart/2005/8/layout/orgChart1"/>
    <dgm:cxn modelId="{5EED8C3C-C640-184F-B5B4-DD6A2C7A9350}" type="presParOf" srcId="{BDE2031B-58E8-F84E-8E19-AAF491773280}" destId="{F5B72F2E-B5F0-8240-AF76-DA32AC7E82B8}" srcOrd="0" destOrd="0" presId="urn:microsoft.com/office/officeart/2005/8/layout/orgChart1"/>
    <dgm:cxn modelId="{89D4C8E1-47B3-824C-B35B-1E3B5ABCEE0B}" type="presParOf" srcId="{F5B72F2E-B5F0-8240-AF76-DA32AC7E82B8}" destId="{ADDE005C-690B-AC47-8EB3-13D5F7A2A727}" srcOrd="0" destOrd="0" presId="urn:microsoft.com/office/officeart/2005/8/layout/orgChart1"/>
    <dgm:cxn modelId="{5B535308-27BA-3744-AB62-350955946741}" type="presParOf" srcId="{F5B72F2E-B5F0-8240-AF76-DA32AC7E82B8}" destId="{2557A966-86CC-CE45-98F3-4BDF656AE51C}" srcOrd="1" destOrd="0" presId="urn:microsoft.com/office/officeart/2005/8/layout/orgChart1"/>
    <dgm:cxn modelId="{32FE7B49-9576-954D-96C9-105A02EC3D59}" type="presParOf" srcId="{BDE2031B-58E8-F84E-8E19-AAF491773280}" destId="{BA9A8C62-A37D-CC48-AB94-F174F9207B9C}" srcOrd="1" destOrd="0" presId="urn:microsoft.com/office/officeart/2005/8/layout/orgChart1"/>
    <dgm:cxn modelId="{1DB67478-891C-8C41-A3B9-CB8AADED3BF7}" type="presParOf" srcId="{BDE2031B-58E8-F84E-8E19-AAF491773280}" destId="{BA3E85C4-F053-0548-BD7F-4883B25CB718}" srcOrd="2" destOrd="0" presId="urn:microsoft.com/office/officeart/2005/8/layout/orgChart1"/>
    <dgm:cxn modelId="{2ED0DEF1-7602-804E-9D68-51CE53BB33B7}" type="presParOf" srcId="{F78684D6-1172-9C49-92FC-E0B4D919DF1E}" destId="{6D83D77D-DE0C-3143-89D2-319421E808F1}" srcOrd="2" destOrd="0" presId="urn:microsoft.com/office/officeart/2005/8/layout/orgChart1"/>
    <dgm:cxn modelId="{77773317-8229-0A4F-A7FC-E23B6EF1F5FA}" type="presParOf" srcId="{F78684D6-1172-9C49-92FC-E0B4D919DF1E}" destId="{E2417640-F68E-7E4E-A787-9862CA56C321}" srcOrd="3" destOrd="0" presId="urn:microsoft.com/office/officeart/2005/8/layout/orgChart1"/>
    <dgm:cxn modelId="{3DFD5EE3-0033-2449-AC4D-0E09BFE58403}" type="presParOf" srcId="{E2417640-F68E-7E4E-A787-9862CA56C321}" destId="{7C15166C-46E1-3F45-B06B-A8B64D56CA54}" srcOrd="0" destOrd="0" presId="urn:microsoft.com/office/officeart/2005/8/layout/orgChart1"/>
    <dgm:cxn modelId="{899EB496-CED8-EF41-9544-5E5EA54AB583}" type="presParOf" srcId="{7C15166C-46E1-3F45-B06B-A8B64D56CA54}" destId="{8DDBE8BA-4F62-CC42-ABF0-BA4CFC443D8A}" srcOrd="0" destOrd="0" presId="urn:microsoft.com/office/officeart/2005/8/layout/orgChart1"/>
    <dgm:cxn modelId="{41B283E9-8A18-8144-92DC-9E75AEF66B3B}" type="presParOf" srcId="{7C15166C-46E1-3F45-B06B-A8B64D56CA54}" destId="{42019C2D-F4BF-A44C-AA8E-CB56AC32C6C5}" srcOrd="1" destOrd="0" presId="urn:microsoft.com/office/officeart/2005/8/layout/orgChart1"/>
    <dgm:cxn modelId="{3A635B07-B6E7-044C-A083-01E8C68A4419}" type="presParOf" srcId="{E2417640-F68E-7E4E-A787-9862CA56C321}" destId="{30929C74-14F6-BD4F-8C88-C155DD3780D3}" srcOrd="1" destOrd="0" presId="urn:microsoft.com/office/officeart/2005/8/layout/orgChart1"/>
    <dgm:cxn modelId="{A572E1CB-9587-D84D-BABC-D0C306B5DC9F}" type="presParOf" srcId="{E2417640-F68E-7E4E-A787-9862CA56C321}" destId="{36F96DE8-C62B-8947-8005-FFB244B56814}" srcOrd="2" destOrd="0" presId="urn:microsoft.com/office/officeart/2005/8/layout/orgChart1"/>
    <dgm:cxn modelId="{C54A16AF-5C8C-3242-8347-6118A91F892D}" type="presParOf" srcId="{F78684D6-1172-9C49-92FC-E0B4D919DF1E}" destId="{00DBF3F6-8378-7040-B677-97CF887D0EEB}" srcOrd="4" destOrd="0" presId="urn:microsoft.com/office/officeart/2005/8/layout/orgChart1"/>
    <dgm:cxn modelId="{869C22F9-5588-2A4E-9D17-5B55D7D69DB2}" type="presParOf" srcId="{F78684D6-1172-9C49-92FC-E0B4D919DF1E}" destId="{FB78CC9D-F488-0447-A3DC-87DED8126292}" srcOrd="5" destOrd="0" presId="urn:microsoft.com/office/officeart/2005/8/layout/orgChart1"/>
    <dgm:cxn modelId="{8BBD8776-77B0-F646-8805-9C359A8459A6}" type="presParOf" srcId="{FB78CC9D-F488-0447-A3DC-87DED8126292}" destId="{C7D9E77D-9834-0443-887C-059A2E9C38F3}" srcOrd="0" destOrd="0" presId="urn:microsoft.com/office/officeart/2005/8/layout/orgChart1"/>
    <dgm:cxn modelId="{34443CFC-8C51-B94D-BED0-95D115F6DD27}" type="presParOf" srcId="{C7D9E77D-9834-0443-887C-059A2E9C38F3}" destId="{B30A765A-0A40-EF49-AC7D-950F94CFF2A3}" srcOrd="0" destOrd="0" presId="urn:microsoft.com/office/officeart/2005/8/layout/orgChart1"/>
    <dgm:cxn modelId="{896BD7B7-9210-3743-A5A2-F04655E2FDB9}" type="presParOf" srcId="{C7D9E77D-9834-0443-887C-059A2E9C38F3}" destId="{8D057973-13C0-4F48-ADCF-1FE2FE2B0330}" srcOrd="1" destOrd="0" presId="urn:microsoft.com/office/officeart/2005/8/layout/orgChart1"/>
    <dgm:cxn modelId="{51917A1E-7E6C-084C-B768-DD428FF74D62}" type="presParOf" srcId="{FB78CC9D-F488-0447-A3DC-87DED8126292}" destId="{996BA58F-5460-DB4E-B19A-EBB210983C85}" srcOrd="1" destOrd="0" presId="urn:microsoft.com/office/officeart/2005/8/layout/orgChart1"/>
    <dgm:cxn modelId="{8C735425-A3C6-074A-98DD-D9122A0EAB10}" type="presParOf" srcId="{FB78CC9D-F488-0447-A3DC-87DED8126292}" destId="{48358F93-53CA-F941-9241-B9139705E1D5}" srcOrd="2" destOrd="0" presId="urn:microsoft.com/office/officeart/2005/8/layout/orgChart1"/>
    <dgm:cxn modelId="{9A6A5AA8-8FAA-AA44-8B94-ABD075111FA3}" type="presParOf" srcId="{F78684D6-1172-9C49-92FC-E0B4D919DF1E}" destId="{CA3D7791-5764-AF42-8E05-5357F6ED5B9A}" srcOrd="6" destOrd="0" presId="urn:microsoft.com/office/officeart/2005/8/layout/orgChart1"/>
    <dgm:cxn modelId="{DD3CAB57-E4E1-C245-ADB0-67515485024B}" type="presParOf" srcId="{F78684D6-1172-9C49-92FC-E0B4D919DF1E}" destId="{77FC96FD-A39A-A948-BBED-D5C88FB6062F}" srcOrd="7" destOrd="0" presId="urn:microsoft.com/office/officeart/2005/8/layout/orgChart1"/>
    <dgm:cxn modelId="{D4696DF7-A9D9-6140-838B-82784DF4EBF7}" type="presParOf" srcId="{77FC96FD-A39A-A948-BBED-D5C88FB6062F}" destId="{2FB389FD-4014-434B-B9C1-609E303E74C9}" srcOrd="0" destOrd="0" presId="urn:microsoft.com/office/officeart/2005/8/layout/orgChart1"/>
    <dgm:cxn modelId="{6836BB0C-710E-EB40-B758-D4F36D17C724}" type="presParOf" srcId="{2FB389FD-4014-434B-B9C1-609E303E74C9}" destId="{02159DB4-5DA7-FF4B-8521-59747A7EB837}" srcOrd="0" destOrd="0" presId="urn:microsoft.com/office/officeart/2005/8/layout/orgChart1"/>
    <dgm:cxn modelId="{1639C47C-585F-824F-8422-4BE1030E1464}" type="presParOf" srcId="{2FB389FD-4014-434B-B9C1-609E303E74C9}" destId="{AB589613-5F02-AF46-9E51-E1FEB3D23911}" srcOrd="1" destOrd="0" presId="urn:microsoft.com/office/officeart/2005/8/layout/orgChart1"/>
    <dgm:cxn modelId="{A7865368-9F54-AD4C-B23A-AED39570A84D}" type="presParOf" srcId="{77FC96FD-A39A-A948-BBED-D5C88FB6062F}" destId="{901C0A92-2AB0-BA4F-A572-3ED28DEC5D7C}" srcOrd="1" destOrd="0" presId="urn:microsoft.com/office/officeart/2005/8/layout/orgChart1"/>
    <dgm:cxn modelId="{D255F9C3-22B1-A94D-8F0E-5CAC0E15D68A}" type="presParOf" srcId="{77FC96FD-A39A-A948-BBED-D5C88FB6062F}" destId="{376EE295-8EE2-694A-A386-060DC89ACE0A}" srcOrd="2" destOrd="0" presId="urn:microsoft.com/office/officeart/2005/8/layout/orgChart1"/>
    <dgm:cxn modelId="{CFF0C1FD-8F20-2144-8977-3396CF495F8E}" type="presParOf" srcId="{F78684D6-1172-9C49-92FC-E0B4D919DF1E}" destId="{7C7D21B1-B8FE-9848-88D6-5FA439410C57}" srcOrd="8" destOrd="0" presId="urn:microsoft.com/office/officeart/2005/8/layout/orgChart1"/>
    <dgm:cxn modelId="{C33B9B5C-C566-CC41-BD9D-FBEB30219BE9}" type="presParOf" srcId="{F78684D6-1172-9C49-92FC-E0B4D919DF1E}" destId="{D8F274A5-784B-4D46-8F5A-800C731806EA}" srcOrd="9" destOrd="0" presId="urn:microsoft.com/office/officeart/2005/8/layout/orgChart1"/>
    <dgm:cxn modelId="{FE266013-95C2-2B44-A3AD-AE1C871D7326}" type="presParOf" srcId="{D8F274A5-784B-4D46-8F5A-800C731806EA}" destId="{8E229A7F-0CDA-9240-A012-8841BC431419}" srcOrd="0" destOrd="0" presId="urn:microsoft.com/office/officeart/2005/8/layout/orgChart1"/>
    <dgm:cxn modelId="{3D42BB23-E631-3E4B-82F5-3688268DCB15}" type="presParOf" srcId="{8E229A7F-0CDA-9240-A012-8841BC431419}" destId="{F4DA113B-AE82-524E-AAC3-C664F32E99AC}" srcOrd="0" destOrd="0" presId="urn:microsoft.com/office/officeart/2005/8/layout/orgChart1"/>
    <dgm:cxn modelId="{29D0E1F6-EF1C-484E-A24D-F7AB0EA4FB04}" type="presParOf" srcId="{8E229A7F-0CDA-9240-A012-8841BC431419}" destId="{465ACA0E-C639-354D-A2BF-69F007BA5FC7}" srcOrd="1" destOrd="0" presId="urn:microsoft.com/office/officeart/2005/8/layout/orgChart1"/>
    <dgm:cxn modelId="{FEFC2A34-2EC7-4448-B6A0-879E8A0B4561}" type="presParOf" srcId="{D8F274A5-784B-4D46-8F5A-800C731806EA}" destId="{15E1E0DA-CBFB-6C49-899C-C5689D66FCE3}" srcOrd="1" destOrd="0" presId="urn:microsoft.com/office/officeart/2005/8/layout/orgChart1"/>
    <dgm:cxn modelId="{AD544963-E3CD-D948-9EA0-62B207B11ABC}" type="presParOf" srcId="{D8F274A5-784B-4D46-8F5A-800C731806EA}" destId="{D5102F8C-CA2A-4444-8A7F-27D324CF6AA7}" srcOrd="2" destOrd="0" presId="urn:microsoft.com/office/officeart/2005/8/layout/orgChart1"/>
    <dgm:cxn modelId="{588D9C3E-180E-774B-957E-5B82F0019768}" type="presParOf" srcId="{F78684D6-1172-9C49-92FC-E0B4D919DF1E}" destId="{62D08049-B390-B54D-B05D-1270BB511FD7}" srcOrd="10" destOrd="0" presId="urn:microsoft.com/office/officeart/2005/8/layout/orgChart1"/>
    <dgm:cxn modelId="{034F2B7F-D58B-884F-87F3-A7F8BB1D5824}" type="presParOf" srcId="{F78684D6-1172-9C49-92FC-E0B4D919DF1E}" destId="{23060E8F-6A44-E94D-88DE-9AC1AC5C273B}" srcOrd="11" destOrd="0" presId="urn:microsoft.com/office/officeart/2005/8/layout/orgChart1"/>
    <dgm:cxn modelId="{1B5D7535-F65F-A14F-8539-A5646FDA6DC6}" type="presParOf" srcId="{23060E8F-6A44-E94D-88DE-9AC1AC5C273B}" destId="{E3367819-B348-6D49-8518-0F572D342C22}" srcOrd="0" destOrd="0" presId="urn:microsoft.com/office/officeart/2005/8/layout/orgChart1"/>
    <dgm:cxn modelId="{4F24C772-0320-FF4D-85E6-068D98FE24E9}" type="presParOf" srcId="{E3367819-B348-6D49-8518-0F572D342C22}" destId="{8F7791AF-B562-AF44-A5D3-9E0835F3B0A5}" srcOrd="0" destOrd="0" presId="urn:microsoft.com/office/officeart/2005/8/layout/orgChart1"/>
    <dgm:cxn modelId="{01B3827A-AB0A-E04C-88F4-EFDAB1196ED3}" type="presParOf" srcId="{E3367819-B348-6D49-8518-0F572D342C22}" destId="{2ABAA33A-041A-0E49-9085-497CAC2C6BBD}" srcOrd="1" destOrd="0" presId="urn:microsoft.com/office/officeart/2005/8/layout/orgChart1"/>
    <dgm:cxn modelId="{FF2E215A-82A6-914D-A25F-311DE6021F2C}" type="presParOf" srcId="{23060E8F-6A44-E94D-88DE-9AC1AC5C273B}" destId="{B2024E6C-783F-6147-81D9-3A8544E374B8}" srcOrd="1" destOrd="0" presId="urn:microsoft.com/office/officeart/2005/8/layout/orgChart1"/>
    <dgm:cxn modelId="{AD0C6E0E-F3A5-3C4D-98D6-E5021F370351}" type="presParOf" srcId="{23060E8F-6A44-E94D-88DE-9AC1AC5C273B}" destId="{5B00315B-1D53-B943-871A-E4FF40AB757A}" srcOrd="2" destOrd="0" presId="urn:microsoft.com/office/officeart/2005/8/layout/orgChart1"/>
    <dgm:cxn modelId="{57523727-E60A-1C47-A064-BBC4EC99CAE2}" type="presParOf" srcId="{F78684D6-1172-9C49-92FC-E0B4D919DF1E}" destId="{2F446BD0-06BD-A74E-9FAF-704EC511A951}" srcOrd="12" destOrd="0" presId="urn:microsoft.com/office/officeart/2005/8/layout/orgChart1"/>
    <dgm:cxn modelId="{A6221724-FEA1-FF44-84D7-C39696433F1B}" type="presParOf" srcId="{F78684D6-1172-9C49-92FC-E0B4D919DF1E}" destId="{B9F30589-94AA-3B42-981D-B0226CB60050}" srcOrd="13" destOrd="0" presId="urn:microsoft.com/office/officeart/2005/8/layout/orgChart1"/>
    <dgm:cxn modelId="{804A31F8-9409-E54E-A70B-312F6A07D606}" type="presParOf" srcId="{B9F30589-94AA-3B42-981D-B0226CB60050}" destId="{9376ED34-F6E4-6B4D-A844-D4CF426F3DC5}" srcOrd="0" destOrd="0" presId="urn:microsoft.com/office/officeart/2005/8/layout/orgChart1"/>
    <dgm:cxn modelId="{0992091E-A68A-F347-8741-42E5D8FFC27E}" type="presParOf" srcId="{9376ED34-F6E4-6B4D-A844-D4CF426F3DC5}" destId="{98DC9C42-DB1D-AE44-93B4-4B24A47B3DF0}" srcOrd="0" destOrd="0" presId="urn:microsoft.com/office/officeart/2005/8/layout/orgChart1"/>
    <dgm:cxn modelId="{37B663E3-3AE1-0342-B1F8-5CDA06353479}" type="presParOf" srcId="{9376ED34-F6E4-6B4D-A844-D4CF426F3DC5}" destId="{62BC3E71-68A7-D242-A307-2505F071704E}" srcOrd="1" destOrd="0" presId="urn:microsoft.com/office/officeart/2005/8/layout/orgChart1"/>
    <dgm:cxn modelId="{78D54B53-BE69-7948-9129-531F0CB7CDBC}" type="presParOf" srcId="{B9F30589-94AA-3B42-981D-B0226CB60050}" destId="{9419CD2A-3E2A-EE4E-B4D3-BD46CB60E156}" srcOrd="1" destOrd="0" presId="urn:microsoft.com/office/officeart/2005/8/layout/orgChart1"/>
    <dgm:cxn modelId="{7386C387-2A06-0548-A63A-5BB2113A52A9}" type="presParOf" srcId="{B9F30589-94AA-3B42-981D-B0226CB60050}" destId="{E4758D81-6708-5649-85D9-AF71E31310CF}" srcOrd="2" destOrd="0" presId="urn:microsoft.com/office/officeart/2005/8/layout/orgChart1"/>
    <dgm:cxn modelId="{C80C1964-4533-5B4D-B322-38FC0126ACA0}" type="presParOf" srcId="{230C7593-294C-6F4C-AD54-23C670C58A7F}" destId="{249B1D7B-0263-3943-A168-97417FE05CF4}" srcOrd="2" destOrd="0" presId="urn:microsoft.com/office/officeart/2005/8/layout/orgChart1"/>
    <dgm:cxn modelId="{FEB67FDE-E78E-A748-9237-C1D951FEA230}" type="presParOf" srcId="{171A6BCF-F99C-404B-949C-C2197C53C14F}" destId="{A5AD726F-19B8-D449-B4DD-FD540E87877E}" srcOrd="2" destOrd="0" presId="urn:microsoft.com/office/officeart/2005/8/layout/orgChart1"/>
    <dgm:cxn modelId="{FD21F295-10CA-2048-831B-C9575637B586}" type="presParOf" srcId="{171A6BCF-F99C-404B-949C-C2197C53C14F}" destId="{8473126F-0B5F-AC44-9925-A91873DE87B0}" srcOrd="3" destOrd="0" presId="urn:microsoft.com/office/officeart/2005/8/layout/orgChart1"/>
    <dgm:cxn modelId="{9E301C0E-2943-6F41-B312-83CBB5B6A571}" type="presParOf" srcId="{8473126F-0B5F-AC44-9925-A91873DE87B0}" destId="{20B0451C-C575-D245-B45C-014CF2602478}" srcOrd="0" destOrd="0" presId="urn:microsoft.com/office/officeart/2005/8/layout/orgChart1"/>
    <dgm:cxn modelId="{8CA3489E-105C-6F4D-A420-412E66B27CFD}" type="presParOf" srcId="{20B0451C-C575-D245-B45C-014CF2602478}" destId="{DF5BE6F6-97C6-FB46-AFC3-137F8AD55311}" srcOrd="0" destOrd="0" presId="urn:microsoft.com/office/officeart/2005/8/layout/orgChart1"/>
    <dgm:cxn modelId="{2CD5F468-D887-6549-9389-0E4F42D41B86}" type="presParOf" srcId="{20B0451C-C575-D245-B45C-014CF2602478}" destId="{A40A138D-C14C-B24D-B582-BA87C6463F52}" srcOrd="1" destOrd="0" presId="urn:microsoft.com/office/officeart/2005/8/layout/orgChart1"/>
    <dgm:cxn modelId="{FC52A14D-2BD5-344F-9D40-6C0D5096BD6B}" type="presParOf" srcId="{8473126F-0B5F-AC44-9925-A91873DE87B0}" destId="{1B2A2FE5-0580-7B42-B363-E96410C20D4A}" srcOrd="1" destOrd="0" presId="urn:microsoft.com/office/officeart/2005/8/layout/orgChart1"/>
    <dgm:cxn modelId="{641DEB30-F003-AC4A-81C9-B6E49697D63E}" type="presParOf" srcId="{1B2A2FE5-0580-7B42-B363-E96410C20D4A}" destId="{944E6723-A2A8-8145-A6FE-5572B3F0D9A7}" srcOrd="0" destOrd="0" presId="urn:microsoft.com/office/officeart/2005/8/layout/orgChart1"/>
    <dgm:cxn modelId="{D8E04DE9-B1A2-9F4C-852A-988C78F793A7}" type="presParOf" srcId="{1B2A2FE5-0580-7B42-B363-E96410C20D4A}" destId="{77FEE0FD-63EE-804B-9627-2308A5BE498F}" srcOrd="1" destOrd="0" presId="urn:microsoft.com/office/officeart/2005/8/layout/orgChart1"/>
    <dgm:cxn modelId="{E0126082-5E07-9248-A975-0F372CE826E5}" type="presParOf" srcId="{77FEE0FD-63EE-804B-9627-2308A5BE498F}" destId="{707F9497-FD99-7749-8ED5-392D83618109}" srcOrd="0" destOrd="0" presId="urn:microsoft.com/office/officeart/2005/8/layout/orgChart1"/>
    <dgm:cxn modelId="{53628B68-BC00-BD49-BE0C-57E7F63B3476}" type="presParOf" srcId="{707F9497-FD99-7749-8ED5-392D83618109}" destId="{9635E244-9DA3-A642-914C-F17CA1E2CF86}" srcOrd="0" destOrd="0" presId="urn:microsoft.com/office/officeart/2005/8/layout/orgChart1"/>
    <dgm:cxn modelId="{A35CE945-B415-A343-A7EC-CA2DEFCDF429}" type="presParOf" srcId="{707F9497-FD99-7749-8ED5-392D83618109}" destId="{9B1A91B7-A521-1C4D-90D9-F0B88D4ED099}" srcOrd="1" destOrd="0" presId="urn:microsoft.com/office/officeart/2005/8/layout/orgChart1"/>
    <dgm:cxn modelId="{755DD4A7-091B-1B4F-A76C-3FA19D23A546}" type="presParOf" srcId="{77FEE0FD-63EE-804B-9627-2308A5BE498F}" destId="{B6A176AB-B610-844F-AAB5-151E45A61A57}" srcOrd="1" destOrd="0" presId="urn:microsoft.com/office/officeart/2005/8/layout/orgChart1"/>
    <dgm:cxn modelId="{2ADA2BD8-F9FD-D742-8B49-D159C35A94E7}" type="presParOf" srcId="{77FEE0FD-63EE-804B-9627-2308A5BE498F}" destId="{01DA23B3-2C2A-744C-BA97-8CFDEFC0AF9C}" srcOrd="2" destOrd="0" presId="urn:microsoft.com/office/officeart/2005/8/layout/orgChart1"/>
    <dgm:cxn modelId="{779DFF4B-D943-114B-A6AD-D3E86C9B896F}" type="presParOf" srcId="{1B2A2FE5-0580-7B42-B363-E96410C20D4A}" destId="{4BC2581B-AA2C-8043-84C6-7E99EA2B3545}" srcOrd="2" destOrd="0" presId="urn:microsoft.com/office/officeart/2005/8/layout/orgChart1"/>
    <dgm:cxn modelId="{C18FB078-24C7-F042-8D69-62B03EC5AF94}" type="presParOf" srcId="{1B2A2FE5-0580-7B42-B363-E96410C20D4A}" destId="{4A403E90-5F9C-804D-BB29-BB48A5357320}" srcOrd="3" destOrd="0" presId="urn:microsoft.com/office/officeart/2005/8/layout/orgChart1"/>
    <dgm:cxn modelId="{551C591A-4AAB-144F-BDFA-EC0B54221359}" type="presParOf" srcId="{4A403E90-5F9C-804D-BB29-BB48A5357320}" destId="{674CF76B-FEA1-5040-8303-B7F3CB645D7C}" srcOrd="0" destOrd="0" presId="urn:microsoft.com/office/officeart/2005/8/layout/orgChart1"/>
    <dgm:cxn modelId="{8F5ACDC8-A7B3-D44C-8C47-EF3E5275E99C}" type="presParOf" srcId="{674CF76B-FEA1-5040-8303-B7F3CB645D7C}" destId="{69CDC33E-93AD-CB42-8882-9651C1A1C8A4}" srcOrd="0" destOrd="0" presId="urn:microsoft.com/office/officeart/2005/8/layout/orgChart1"/>
    <dgm:cxn modelId="{B1B6DF34-46EA-D946-BC47-F2481355B0E1}" type="presParOf" srcId="{674CF76B-FEA1-5040-8303-B7F3CB645D7C}" destId="{3A5A4077-9152-C44F-BFDF-65B13FCB3DCC}" srcOrd="1" destOrd="0" presId="urn:microsoft.com/office/officeart/2005/8/layout/orgChart1"/>
    <dgm:cxn modelId="{79BFA3A5-6DB5-A347-96E9-E2E7E0B7A07C}" type="presParOf" srcId="{4A403E90-5F9C-804D-BB29-BB48A5357320}" destId="{71289901-7385-DC4F-A2BC-C5698ADABD5A}" srcOrd="1" destOrd="0" presId="urn:microsoft.com/office/officeart/2005/8/layout/orgChart1"/>
    <dgm:cxn modelId="{6E7B0C48-D492-4A4A-A3FD-C98FC2E5DF51}" type="presParOf" srcId="{4A403E90-5F9C-804D-BB29-BB48A5357320}" destId="{DFCEE172-0625-6140-94B3-EEC9BF17653C}" srcOrd="2" destOrd="0" presId="urn:microsoft.com/office/officeart/2005/8/layout/orgChart1"/>
    <dgm:cxn modelId="{DB0DB0E9-8350-7A40-864C-CCEDB4CAA1B3}" type="presParOf" srcId="{1B2A2FE5-0580-7B42-B363-E96410C20D4A}" destId="{E819C492-2A76-BA40-B0A2-68E7CE94D0F9}" srcOrd="4" destOrd="0" presId="urn:microsoft.com/office/officeart/2005/8/layout/orgChart1"/>
    <dgm:cxn modelId="{5D26F851-2CD4-DD43-8338-D204A9802A02}" type="presParOf" srcId="{1B2A2FE5-0580-7B42-B363-E96410C20D4A}" destId="{7EE2CD4A-C565-3348-AAEF-793AE550A7D1}" srcOrd="5" destOrd="0" presId="urn:microsoft.com/office/officeart/2005/8/layout/orgChart1"/>
    <dgm:cxn modelId="{A0F6EAAF-B4CC-934C-9085-641BD461ABA0}" type="presParOf" srcId="{7EE2CD4A-C565-3348-AAEF-793AE550A7D1}" destId="{1FA8FB72-C6D1-114D-9DCD-BC2D59A3275D}" srcOrd="0" destOrd="0" presId="urn:microsoft.com/office/officeart/2005/8/layout/orgChart1"/>
    <dgm:cxn modelId="{B904A6C6-2981-D241-9518-4E575B1AE016}" type="presParOf" srcId="{1FA8FB72-C6D1-114D-9DCD-BC2D59A3275D}" destId="{4000F6AC-B944-5042-8D6B-31ABBD13F57B}" srcOrd="0" destOrd="0" presId="urn:microsoft.com/office/officeart/2005/8/layout/orgChart1"/>
    <dgm:cxn modelId="{88A5BA6F-DBFB-994A-B353-8A7E9732DC4F}" type="presParOf" srcId="{1FA8FB72-C6D1-114D-9DCD-BC2D59A3275D}" destId="{17F0C005-5951-AE4A-BBDF-795F8278AF8B}" srcOrd="1" destOrd="0" presId="urn:microsoft.com/office/officeart/2005/8/layout/orgChart1"/>
    <dgm:cxn modelId="{42E95E9C-F79E-A346-9BFD-C33D3B873632}" type="presParOf" srcId="{7EE2CD4A-C565-3348-AAEF-793AE550A7D1}" destId="{28B1A6D2-6651-4E47-BF16-6BA9FD2B1183}" srcOrd="1" destOrd="0" presId="urn:microsoft.com/office/officeart/2005/8/layout/orgChart1"/>
    <dgm:cxn modelId="{C8E258FF-C4D0-9F46-85AC-5899128AE063}" type="presParOf" srcId="{7EE2CD4A-C565-3348-AAEF-793AE550A7D1}" destId="{20CEFA41-8C74-4D43-8839-88946F1225EF}" srcOrd="2" destOrd="0" presId="urn:microsoft.com/office/officeart/2005/8/layout/orgChart1"/>
    <dgm:cxn modelId="{772F7E5F-90DF-7A43-9AD9-65DB49FB5BEA}" type="presParOf" srcId="{1B2A2FE5-0580-7B42-B363-E96410C20D4A}" destId="{80F878F0-ABCF-FD41-863D-C0E2A8511DEC}" srcOrd="6" destOrd="0" presId="urn:microsoft.com/office/officeart/2005/8/layout/orgChart1"/>
    <dgm:cxn modelId="{1D5D2C89-EF41-E84D-82A7-1FE10F19468F}" type="presParOf" srcId="{1B2A2FE5-0580-7B42-B363-E96410C20D4A}" destId="{23D47FCE-6E4B-B048-B2E5-0960D83FCF7D}" srcOrd="7" destOrd="0" presId="urn:microsoft.com/office/officeart/2005/8/layout/orgChart1"/>
    <dgm:cxn modelId="{16189182-88DA-1947-BBAC-D0D8AA68D06D}" type="presParOf" srcId="{23D47FCE-6E4B-B048-B2E5-0960D83FCF7D}" destId="{39DED7B1-D6E0-8844-9857-E2A7C3F808EC}" srcOrd="0" destOrd="0" presId="urn:microsoft.com/office/officeart/2005/8/layout/orgChart1"/>
    <dgm:cxn modelId="{66CD4714-A51A-6A40-914D-0D400A909472}" type="presParOf" srcId="{39DED7B1-D6E0-8844-9857-E2A7C3F808EC}" destId="{93AEE1A1-0DDE-F447-A467-EF57727CC249}" srcOrd="0" destOrd="0" presId="urn:microsoft.com/office/officeart/2005/8/layout/orgChart1"/>
    <dgm:cxn modelId="{49CBA1D7-874F-5A46-95B2-8EBF47A9F334}" type="presParOf" srcId="{39DED7B1-D6E0-8844-9857-E2A7C3F808EC}" destId="{FCC4F7E0-3C7F-EC4F-8C46-F9BAD89D0C2F}" srcOrd="1" destOrd="0" presId="urn:microsoft.com/office/officeart/2005/8/layout/orgChart1"/>
    <dgm:cxn modelId="{1F4AE81F-F671-1045-B970-5EBB5D0029CA}" type="presParOf" srcId="{23D47FCE-6E4B-B048-B2E5-0960D83FCF7D}" destId="{50ADFD06-84BA-EA45-A491-002ECD541B2A}" srcOrd="1" destOrd="0" presId="urn:microsoft.com/office/officeart/2005/8/layout/orgChart1"/>
    <dgm:cxn modelId="{C0789CC2-D2F8-4144-B248-BCC71E554086}" type="presParOf" srcId="{23D47FCE-6E4B-B048-B2E5-0960D83FCF7D}" destId="{B3F3BC01-8F65-0F49-9048-40ACF2D3D308}" srcOrd="2" destOrd="0" presId="urn:microsoft.com/office/officeart/2005/8/layout/orgChart1"/>
    <dgm:cxn modelId="{7F1C4920-2AC9-644D-9280-57F7D63FD37B}" type="presParOf" srcId="{8473126F-0B5F-AC44-9925-A91873DE87B0}" destId="{209C332B-A240-0D4C-BEB0-0FCAA6F7FFDB}" srcOrd="2" destOrd="0" presId="urn:microsoft.com/office/officeart/2005/8/layout/orgChart1"/>
    <dgm:cxn modelId="{1094BAE9-53C7-5E41-9596-0E83A6D7F1D9}" type="presParOf" srcId="{3DB882CD-6598-9040-B85C-1A83D378084F}" destId="{CEFBB94F-9E4A-DC4F-8545-3409BC15EBC6}" srcOrd="2" destOrd="0" presId="urn:microsoft.com/office/officeart/2005/8/layout/orgChart1"/>
    <dgm:cxn modelId="{2207748E-9C35-EE4B-A274-AC5C888B0BD7}" type="presParOf" srcId="{B878A005-2C2F-0F46-9C8F-060DAD329D78}" destId="{DBE3CBCD-F73E-1A44-8FD8-6AD63C2A8B7D}" srcOrd="4" destOrd="0" presId="urn:microsoft.com/office/officeart/2005/8/layout/orgChart1"/>
    <dgm:cxn modelId="{E3F5041E-17DA-0B4A-BBFC-B2B0CCDEA99F}" type="presParOf" srcId="{B878A005-2C2F-0F46-9C8F-060DAD329D78}" destId="{388D79DE-0005-204E-AA80-C9FEAA2EB98D}" srcOrd="5" destOrd="0" presId="urn:microsoft.com/office/officeart/2005/8/layout/orgChart1"/>
    <dgm:cxn modelId="{1DAFD6E1-088A-7B40-9AB2-F6D8A45860F7}" type="presParOf" srcId="{388D79DE-0005-204E-AA80-C9FEAA2EB98D}" destId="{988E049A-A67C-8E40-B0DE-703A2D0211F9}" srcOrd="0" destOrd="0" presId="urn:microsoft.com/office/officeart/2005/8/layout/orgChart1"/>
    <dgm:cxn modelId="{DAB5AAAD-175C-8948-8ACC-833DC78CCC95}" type="presParOf" srcId="{988E049A-A67C-8E40-B0DE-703A2D0211F9}" destId="{59027BE4-1E27-D641-96AB-D1A0E87978FE}" srcOrd="0" destOrd="0" presId="urn:microsoft.com/office/officeart/2005/8/layout/orgChart1"/>
    <dgm:cxn modelId="{173F1E94-7F9E-E249-B9D8-06EBF7CD0F63}" type="presParOf" srcId="{988E049A-A67C-8E40-B0DE-703A2D0211F9}" destId="{EBB2E77A-26A3-8D4B-9C56-E3F2BF12F0A2}" srcOrd="1" destOrd="0" presId="urn:microsoft.com/office/officeart/2005/8/layout/orgChart1"/>
    <dgm:cxn modelId="{4996E3C7-964B-8044-8162-9506CD81E3F0}" type="presParOf" srcId="{388D79DE-0005-204E-AA80-C9FEAA2EB98D}" destId="{CFBC5BFB-7337-964B-8691-81BEC21337DD}" srcOrd="1" destOrd="0" presId="urn:microsoft.com/office/officeart/2005/8/layout/orgChart1"/>
    <dgm:cxn modelId="{FA3BD9F1-3ABB-5F4C-8FF3-3D9506CAA00B}" type="presParOf" srcId="{CFBC5BFB-7337-964B-8691-81BEC21337DD}" destId="{4710E44F-48F3-6447-A9B3-D0FD696FBB54}" srcOrd="0" destOrd="0" presId="urn:microsoft.com/office/officeart/2005/8/layout/orgChart1"/>
    <dgm:cxn modelId="{A9C67483-7F22-9A48-BB29-34B4E9803BED}" type="presParOf" srcId="{CFBC5BFB-7337-964B-8691-81BEC21337DD}" destId="{FC102227-85AC-584D-ABB5-9963556ADDAE}" srcOrd="1" destOrd="0" presId="urn:microsoft.com/office/officeart/2005/8/layout/orgChart1"/>
    <dgm:cxn modelId="{AAEAD181-43EF-6A43-A74E-53229FC7D7C2}" type="presParOf" srcId="{FC102227-85AC-584D-ABB5-9963556ADDAE}" destId="{EBB41C22-0015-194B-9CC2-823EB8FB99A9}" srcOrd="0" destOrd="0" presId="urn:microsoft.com/office/officeart/2005/8/layout/orgChart1"/>
    <dgm:cxn modelId="{DB6DC398-1C30-5441-9851-E4632D7600B5}" type="presParOf" srcId="{EBB41C22-0015-194B-9CC2-823EB8FB99A9}" destId="{F0B3AAE9-7452-904B-A873-D4A1FFF0F927}" srcOrd="0" destOrd="0" presId="urn:microsoft.com/office/officeart/2005/8/layout/orgChart1"/>
    <dgm:cxn modelId="{C887AB5A-C293-B74A-9503-37918AE47290}" type="presParOf" srcId="{EBB41C22-0015-194B-9CC2-823EB8FB99A9}" destId="{7934548A-02E0-5F44-8637-232FB9CD6758}" srcOrd="1" destOrd="0" presId="urn:microsoft.com/office/officeart/2005/8/layout/orgChart1"/>
    <dgm:cxn modelId="{87046A44-3353-CE40-98E6-3052526EC6F7}" type="presParOf" srcId="{FC102227-85AC-584D-ABB5-9963556ADDAE}" destId="{42DE7E83-E602-324C-9A17-C4CEDE4B0D91}" srcOrd="1" destOrd="0" presId="urn:microsoft.com/office/officeart/2005/8/layout/orgChart1"/>
    <dgm:cxn modelId="{604F8F41-8FE3-354F-A927-EA2809652591}" type="presParOf" srcId="{42DE7E83-E602-324C-9A17-C4CEDE4B0D91}" destId="{D5CFE4A7-4441-0A4E-A8D6-A982BD9C9E02}" srcOrd="0" destOrd="0" presId="urn:microsoft.com/office/officeart/2005/8/layout/orgChart1"/>
    <dgm:cxn modelId="{0616EAFD-0B9D-BB46-BBAE-5716AB793CCD}" type="presParOf" srcId="{42DE7E83-E602-324C-9A17-C4CEDE4B0D91}" destId="{5AD837C0-5215-9B4E-9EBA-8A1EEF835B21}" srcOrd="1" destOrd="0" presId="urn:microsoft.com/office/officeart/2005/8/layout/orgChart1"/>
    <dgm:cxn modelId="{13097911-152C-B946-8D97-A70A049325FC}" type="presParOf" srcId="{5AD837C0-5215-9B4E-9EBA-8A1EEF835B21}" destId="{567E6139-D053-B640-9515-46CFFDBCC87D}" srcOrd="0" destOrd="0" presId="urn:microsoft.com/office/officeart/2005/8/layout/orgChart1"/>
    <dgm:cxn modelId="{E87E1DF0-7A7A-8A4C-AF79-02A4748B83DD}" type="presParOf" srcId="{567E6139-D053-B640-9515-46CFFDBCC87D}" destId="{AE0A8AA2-39CD-6648-9E36-DC5428EBF015}" srcOrd="0" destOrd="0" presId="urn:microsoft.com/office/officeart/2005/8/layout/orgChart1"/>
    <dgm:cxn modelId="{CA77884F-5357-C544-B194-1627007E8D36}" type="presParOf" srcId="{567E6139-D053-B640-9515-46CFFDBCC87D}" destId="{E146FCAB-9FB7-7A4D-ABAA-5D5DE8DC28DD}" srcOrd="1" destOrd="0" presId="urn:microsoft.com/office/officeart/2005/8/layout/orgChart1"/>
    <dgm:cxn modelId="{330A8887-E7D1-F94A-B19B-2B6099078B46}" type="presParOf" srcId="{5AD837C0-5215-9B4E-9EBA-8A1EEF835B21}" destId="{CFF783AE-E5FB-2141-9560-8DC0D841F335}" srcOrd="1" destOrd="0" presId="urn:microsoft.com/office/officeart/2005/8/layout/orgChart1"/>
    <dgm:cxn modelId="{358642DB-AE50-1F46-8931-6CB670E3646E}" type="presParOf" srcId="{5AD837C0-5215-9B4E-9EBA-8A1EEF835B21}" destId="{3EB39845-41B0-334F-ACF0-12785DF06DF0}" srcOrd="2" destOrd="0" presId="urn:microsoft.com/office/officeart/2005/8/layout/orgChart1"/>
    <dgm:cxn modelId="{7FCC4FA8-B295-B54B-B878-A4E1A4425FC9}" type="presParOf" srcId="{42DE7E83-E602-324C-9A17-C4CEDE4B0D91}" destId="{D522B1B9-DD26-494C-B7C1-54468213FE1B}" srcOrd="2" destOrd="0" presId="urn:microsoft.com/office/officeart/2005/8/layout/orgChart1"/>
    <dgm:cxn modelId="{BBE10E5D-896A-C340-B9C6-9C9106B68180}" type="presParOf" srcId="{42DE7E83-E602-324C-9A17-C4CEDE4B0D91}" destId="{C8593457-1BD5-F14E-BD1C-A46526E7C7CA}" srcOrd="3" destOrd="0" presId="urn:microsoft.com/office/officeart/2005/8/layout/orgChart1"/>
    <dgm:cxn modelId="{B7EC61A4-B273-BA40-B33D-DCDA7148E4F6}" type="presParOf" srcId="{C8593457-1BD5-F14E-BD1C-A46526E7C7CA}" destId="{FB6110CA-4BF3-5442-94B9-74B9EEA2BB89}" srcOrd="0" destOrd="0" presId="urn:microsoft.com/office/officeart/2005/8/layout/orgChart1"/>
    <dgm:cxn modelId="{BB5D8503-4C6B-2748-809F-62CE9AC9B029}" type="presParOf" srcId="{FB6110CA-4BF3-5442-94B9-74B9EEA2BB89}" destId="{050F8FDF-71EF-DA40-BCD6-5A4E49FE84FF}" srcOrd="0" destOrd="0" presId="urn:microsoft.com/office/officeart/2005/8/layout/orgChart1"/>
    <dgm:cxn modelId="{C0F24333-616D-B04E-8999-9A5301B14514}" type="presParOf" srcId="{FB6110CA-4BF3-5442-94B9-74B9EEA2BB89}" destId="{392D8C67-BCDC-1F4F-BBC7-1991D7B60D84}" srcOrd="1" destOrd="0" presId="urn:microsoft.com/office/officeart/2005/8/layout/orgChart1"/>
    <dgm:cxn modelId="{4C24E54A-1AFA-AA44-80C5-0194205A4AAB}" type="presParOf" srcId="{C8593457-1BD5-F14E-BD1C-A46526E7C7CA}" destId="{394893FA-C6B3-3447-A75C-0D84BE4BDA6F}" srcOrd="1" destOrd="0" presId="urn:microsoft.com/office/officeart/2005/8/layout/orgChart1"/>
    <dgm:cxn modelId="{C0E4D47E-A20F-1945-9C27-A7A2D24D23EB}" type="presParOf" srcId="{C8593457-1BD5-F14E-BD1C-A46526E7C7CA}" destId="{5E77D107-7B41-5741-8253-44FB9C55BBFF}" srcOrd="2" destOrd="0" presId="urn:microsoft.com/office/officeart/2005/8/layout/orgChart1"/>
    <dgm:cxn modelId="{F64997CF-DF04-1D41-83F9-8F754A7D8D06}" type="presParOf" srcId="{FC102227-85AC-584D-ABB5-9963556ADDAE}" destId="{43A2E5C4-2A21-434E-BCC7-EAAF5C0A1931}" srcOrd="2" destOrd="0" presId="urn:microsoft.com/office/officeart/2005/8/layout/orgChart1"/>
    <dgm:cxn modelId="{91444D9A-99A8-CB4F-AD03-AB2F2975D66C}" type="presParOf" srcId="{CFBC5BFB-7337-964B-8691-81BEC21337DD}" destId="{A418CB08-0B84-724B-867E-61058E9E9CE9}" srcOrd="2" destOrd="0" presId="urn:microsoft.com/office/officeart/2005/8/layout/orgChart1"/>
    <dgm:cxn modelId="{F68ED172-A8C6-3045-A64F-96D2E3A411A6}" type="presParOf" srcId="{CFBC5BFB-7337-964B-8691-81BEC21337DD}" destId="{0DBF6F6F-75DC-BB49-9F09-0C853E431376}" srcOrd="3" destOrd="0" presId="urn:microsoft.com/office/officeart/2005/8/layout/orgChart1"/>
    <dgm:cxn modelId="{3C0B904D-AC64-7A42-9629-948C6311988F}" type="presParOf" srcId="{0DBF6F6F-75DC-BB49-9F09-0C853E431376}" destId="{4AA1ADEF-BDCA-0640-8567-6C8D7D542891}" srcOrd="0" destOrd="0" presId="urn:microsoft.com/office/officeart/2005/8/layout/orgChart1"/>
    <dgm:cxn modelId="{E1650B1F-4DD4-594C-82FD-12CBC283C2A2}" type="presParOf" srcId="{4AA1ADEF-BDCA-0640-8567-6C8D7D542891}" destId="{13B4C573-5DEE-AC48-91BF-1A964C68D921}" srcOrd="0" destOrd="0" presId="urn:microsoft.com/office/officeart/2005/8/layout/orgChart1"/>
    <dgm:cxn modelId="{348CE5EA-2278-E040-BB93-99D1E5BEA010}" type="presParOf" srcId="{4AA1ADEF-BDCA-0640-8567-6C8D7D542891}" destId="{DD8710FD-3B47-CB49-A1D5-84B57F21BCED}" srcOrd="1" destOrd="0" presId="urn:microsoft.com/office/officeart/2005/8/layout/orgChart1"/>
    <dgm:cxn modelId="{5A87943B-754E-1A4D-8F74-2FDEEE098071}" type="presParOf" srcId="{0DBF6F6F-75DC-BB49-9F09-0C853E431376}" destId="{04861C07-736E-AB46-BC7A-5067C758FF50}" srcOrd="1" destOrd="0" presId="urn:microsoft.com/office/officeart/2005/8/layout/orgChart1"/>
    <dgm:cxn modelId="{37F3227E-F2A0-6849-8E0B-36D5989D5C43}" type="presParOf" srcId="{04861C07-736E-AB46-BC7A-5067C758FF50}" destId="{86E9C98B-3D88-CF4E-B982-4EC174FE4C80}" srcOrd="0" destOrd="0" presId="urn:microsoft.com/office/officeart/2005/8/layout/orgChart1"/>
    <dgm:cxn modelId="{492221C4-282B-D04D-A5EC-F24358E47B6E}" type="presParOf" srcId="{04861C07-736E-AB46-BC7A-5067C758FF50}" destId="{45D3B7AB-FDDA-EC47-BDD5-60D93D17CBF5}" srcOrd="1" destOrd="0" presId="urn:microsoft.com/office/officeart/2005/8/layout/orgChart1"/>
    <dgm:cxn modelId="{07B85DA2-320E-1342-B780-9B6B9BA86CBA}" type="presParOf" srcId="{45D3B7AB-FDDA-EC47-BDD5-60D93D17CBF5}" destId="{3CE44BB6-46AD-F64B-9CD2-8BC0222B0D68}" srcOrd="0" destOrd="0" presId="urn:microsoft.com/office/officeart/2005/8/layout/orgChart1"/>
    <dgm:cxn modelId="{7034C4EB-7CF7-9A49-8DCD-57E4D744AFC8}" type="presParOf" srcId="{3CE44BB6-46AD-F64B-9CD2-8BC0222B0D68}" destId="{609DB9FE-7E9D-9F40-971B-911B139BDFC0}" srcOrd="0" destOrd="0" presId="urn:microsoft.com/office/officeart/2005/8/layout/orgChart1"/>
    <dgm:cxn modelId="{859FC48E-C75B-3547-B2F4-779C857645A1}" type="presParOf" srcId="{3CE44BB6-46AD-F64B-9CD2-8BC0222B0D68}" destId="{84BFAA1D-316E-FA4F-A610-A93120D0B16B}" srcOrd="1" destOrd="0" presId="urn:microsoft.com/office/officeart/2005/8/layout/orgChart1"/>
    <dgm:cxn modelId="{1F5F3B3E-9F2C-1D4B-941B-FA47E113ED30}" type="presParOf" srcId="{45D3B7AB-FDDA-EC47-BDD5-60D93D17CBF5}" destId="{96FC8D38-EEB0-7C4A-B51A-EE6D42C0EF0C}" srcOrd="1" destOrd="0" presId="urn:microsoft.com/office/officeart/2005/8/layout/orgChart1"/>
    <dgm:cxn modelId="{37CCA707-97C3-C744-B3B3-A0E23D22AD75}" type="presParOf" srcId="{45D3B7AB-FDDA-EC47-BDD5-60D93D17CBF5}" destId="{55640F95-6C7C-044E-B8EA-751C11DB6739}" srcOrd="2" destOrd="0" presId="urn:microsoft.com/office/officeart/2005/8/layout/orgChart1"/>
    <dgm:cxn modelId="{7FA3263E-E984-3C45-8CFA-2FCE3C1213C1}" type="presParOf" srcId="{04861C07-736E-AB46-BC7A-5067C758FF50}" destId="{4011D860-630D-544E-A352-B40809714D36}" srcOrd="2" destOrd="0" presId="urn:microsoft.com/office/officeart/2005/8/layout/orgChart1"/>
    <dgm:cxn modelId="{35C27342-9C1C-0846-BA2A-D3E3B069BA54}" type="presParOf" srcId="{04861C07-736E-AB46-BC7A-5067C758FF50}" destId="{C7386378-20E0-BD4C-8E88-9CC59DB4F903}" srcOrd="3" destOrd="0" presId="urn:microsoft.com/office/officeart/2005/8/layout/orgChart1"/>
    <dgm:cxn modelId="{CD15F679-4A6D-8E42-B0C6-A6101C709E5F}" type="presParOf" srcId="{C7386378-20E0-BD4C-8E88-9CC59DB4F903}" destId="{41EC67D2-CE05-1C4F-9AD2-62E16814F469}" srcOrd="0" destOrd="0" presId="urn:microsoft.com/office/officeart/2005/8/layout/orgChart1"/>
    <dgm:cxn modelId="{DCF40628-B9F6-5B4F-875F-72DE33CB4D05}" type="presParOf" srcId="{41EC67D2-CE05-1C4F-9AD2-62E16814F469}" destId="{E1E301A2-C682-6942-AD24-C330BD3E72F7}" srcOrd="0" destOrd="0" presId="urn:microsoft.com/office/officeart/2005/8/layout/orgChart1"/>
    <dgm:cxn modelId="{A8C12312-875F-9541-94A7-87EF7C6FFF29}" type="presParOf" srcId="{41EC67D2-CE05-1C4F-9AD2-62E16814F469}" destId="{A3B04B10-6733-EC48-9C77-12B709413340}" srcOrd="1" destOrd="0" presId="urn:microsoft.com/office/officeart/2005/8/layout/orgChart1"/>
    <dgm:cxn modelId="{01BB5C26-AC35-AC4D-9F4E-62652930A948}" type="presParOf" srcId="{C7386378-20E0-BD4C-8E88-9CC59DB4F903}" destId="{E7FD6D4B-121E-5241-AF24-3863F92BCD00}" srcOrd="1" destOrd="0" presId="urn:microsoft.com/office/officeart/2005/8/layout/orgChart1"/>
    <dgm:cxn modelId="{DD123DDC-35C9-5547-BF47-DF0CC758B6D9}" type="presParOf" srcId="{C7386378-20E0-BD4C-8E88-9CC59DB4F903}" destId="{3E770486-14AB-6E48-81AA-4E3E2F176C3A}" srcOrd="2" destOrd="0" presId="urn:microsoft.com/office/officeart/2005/8/layout/orgChart1"/>
    <dgm:cxn modelId="{781962EB-690D-904B-81C8-E71A8D052175}" type="presParOf" srcId="{04861C07-736E-AB46-BC7A-5067C758FF50}" destId="{E1C17FD1-7FEA-1745-AA23-3F10E49EB681}" srcOrd="4" destOrd="0" presId="urn:microsoft.com/office/officeart/2005/8/layout/orgChart1"/>
    <dgm:cxn modelId="{4B773404-A2B8-7B4D-9C23-0A4BBC45FA33}" type="presParOf" srcId="{04861C07-736E-AB46-BC7A-5067C758FF50}" destId="{DA10702E-129A-B345-816E-E1805E21A03C}" srcOrd="5" destOrd="0" presId="urn:microsoft.com/office/officeart/2005/8/layout/orgChart1"/>
    <dgm:cxn modelId="{10494A97-3EBF-494A-8E16-5D34A2296405}" type="presParOf" srcId="{DA10702E-129A-B345-816E-E1805E21A03C}" destId="{2F2C572D-32B0-4148-9C9A-78BF57E70A91}" srcOrd="0" destOrd="0" presId="urn:microsoft.com/office/officeart/2005/8/layout/orgChart1"/>
    <dgm:cxn modelId="{98E4D169-FBFB-2847-B9E4-0B0A5EB2FAE4}" type="presParOf" srcId="{2F2C572D-32B0-4148-9C9A-78BF57E70A91}" destId="{B040F289-820C-B249-96CC-EAE3B716173E}" srcOrd="0" destOrd="0" presId="urn:microsoft.com/office/officeart/2005/8/layout/orgChart1"/>
    <dgm:cxn modelId="{05E3B9AC-6D01-FC4D-8EE7-C03C3C207EC4}" type="presParOf" srcId="{2F2C572D-32B0-4148-9C9A-78BF57E70A91}" destId="{32B93E35-4921-DB4A-AD6A-5C87DE9BC16B}" srcOrd="1" destOrd="0" presId="urn:microsoft.com/office/officeart/2005/8/layout/orgChart1"/>
    <dgm:cxn modelId="{B4D6765F-E85E-2B4B-A974-71CD3EDB6C71}" type="presParOf" srcId="{DA10702E-129A-B345-816E-E1805E21A03C}" destId="{FD849625-26B2-FA4C-885F-7803B992137B}" srcOrd="1" destOrd="0" presId="urn:microsoft.com/office/officeart/2005/8/layout/orgChart1"/>
    <dgm:cxn modelId="{293C4987-9BEA-0C42-9FF5-81DE5603AE78}" type="presParOf" srcId="{DA10702E-129A-B345-816E-E1805E21A03C}" destId="{EF0BCED5-4636-3F44-A2AB-CF2D76ECAED6}" srcOrd="2" destOrd="0" presId="urn:microsoft.com/office/officeart/2005/8/layout/orgChart1"/>
    <dgm:cxn modelId="{B2254580-06EF-CB43-8313-4CE0E61EEC88}" type="presParOf" srcId="{04861C07-736E-AB46-BC7A-5067C758FF50}" destId="{21D44D38-DC97-4F47-A7C0-AFB501C5BC37}" srcOrd="6" destOrd="0" presId="urn:microsoft.com/office/officeart/2005/8/layout/orgChart1"/>
    <dgm:cxn modelId="{21202957-EC8F-5F4E-BC17-EB0266440D9C}" type="presParOf" srcId="{04861C07-736E-AB46-BC7A-5067C758FF50}" destId="{EB3D1406-1C02-C34B-9503-41756DE27E3D}" srcOrd="7" destOrd="0" presId="urn:microsoft.com/office/officeart/2005/8/layout/orgChart1"/>
    <dgm:cxn modelId="{04CE5117-02C7-DD4F-B4C8-5E3688618B07}" type="presParOf" srcId="{EB3D1406-1C02-C34B-9503-41756DE27E3D}" destId="{D9B4CE76-3064-8543-A339-C7C5A5650B43}" srcOrd="0" destOrd="0" presId="urn:microsoft.com/office/officeart/2005/8/layout/orgChart1"/>
    <dgm:cxn modelId="{01726D4F-365F-9347-94C3-7B62C29E27B7}" type="presParOf" srcId="{D9B4CE76-3064-8543-A339-C7C5A5650B43}" destId="{1C7D7F90-2353-7A4B-B4B2-4F98D8C2A65A}" srcOrd="0" destOrd="0" presId="urn:microsoft.com/office/officeart/2005/8/layout/orgChart1"/>
    <dgm:cxn modelId="{2119D405-7A1E-0748-880C-41D87F2597FC}" type="presParOf" srcId="{D9B4CE76-3064-8543-A339-C7C5A5650B43}" destId="{191681E3-20EC-344D-9B80-BA6C3E706D4D}" srcOrd="1" destOrd="0" presId="urn:microsoft.com/office/officeart/2005/8/layout/orgChart1"/>
    <dgm:cxn modelId="{AA955E01-644B-4647-8BBD-2E1F121450ED}" type="presParOf" srcId="{EB3D1406-1C02-C34B-9503-41756DE27E3D}" destId="{71E83A7C-8AF7-5345-B83A-684A42DE4E08}" srcOrd="1" destOrd="0" presId="urn:microsoft.com/office/officeart/2005/8/layout/orgChart1"/>
    <dgm:cxn modelId="{8634B10E-37D4-304A-9D02-CD1D0513A363}" type="presParOf" srcId="{EB3D1406-1C02-C34B-9503-41756DE27E3D}" destId="{C439778F-6D1C-4B43-B776-681BDADBF9B5}" srcOrd="2" destOrd="0" presId="urn:microsoft.com/office/officeart/2005/8/layout/orgChart1"/>
    <dgm:cxn modelId="{07D784FF-8E2E-0B4B-B41D-FA86FD313D3A}" type="presParOf" srcId="{0DBF6F6F-75DC-BB49-9F09-0C853E431376}" destId="{8AFEC1F8-DEAB-234F-B3E4-A908586F7531}" srcOrd="2" destOrd="0" presId="urn:microsoft.com/office/officeart/2005/8/layout/orgChart1"/>
    <dgm:cxn modelId="{7B993DE8-DBF1-A441-BE1B-49B2DECA595D}" type="presParOf" srcId="{388D79DE-0005-204E-AA80-C9FEAA2EB98D}" destId="{990C6BFE-7326-A14E-B958-8F3C4DFC869C}" srcOrd="2" destOrd="0" presId="urn:microsoft.com/office/officeart/2005/8/layout/orgChart1"/>
    <dgm:cxn modelId="{FD2924BF-FFC4-6440-BBCD-F0CDEC01596F}"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ln w="57150" cmpd="sng">
          <a:noFill/>
        </a:ln>
        <a:effectLst>
          <a:softEdge rad="0"/>
        </a:effectLst>
      </dgm:spPr>
      <dgm:t>
        <a:bodyPr/>
        <a:lstStyle/>
        <a:p>
          <a:r>
            <a:rPr lang="en-US" sz="1800" dirty="0" smtClean="0">
              <a:solidFill>
                <a:srgbClr val="00FF00"/>
              </a:solidFill>
              <a:latin typeface="Gill Sans" charset="0"/>
              <a:ea typeface="Gill Sans" charset="0"/>
              <a:cs typeface="Gill Sans" charset="0"/>
            </a:rPr>
            <a:t>Trigger</a:t>
          </a:r>
          <a:endParaRPr lang="en-US" sz="1800" dirty="0">
            <a:solidFill>
              <a:srgbClr val="00FF00"/>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 &amp; Failure</a:t>
          </a:r>
          <a:endParaRPr lang="en-US" sz="1800" dirty="0">
            <a:solidFill>
              <a:schemeClr val="tx1"/>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Fix</a:t>
          </a:r>
          <a:endParaRPr lang="en-US" sz="1800" dirty="0">
            <a:solidFill>
              <a:schemeClr val="tx1"/>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ABD1AB9E-4C50-9C4F-9CDA-F553DB5826FA}" type="presOf" srcId="{D4D00F36-3669-8447-8825-334C0B04DDC6}" destId="{B6DBBC47-0F37-9B4C-9838-FF7C950C6175}" srcOrd="0" destOrd="0" presId="urn:microsoft.com/office/officeart/2005/8/layout/orgChart1"/>
    <dgm:cxn modelId="{50353011-4E2A-9844-8B9B-526E8CB50376}" type="presOf" srcId="{CE4837A5-1288-CA4F-A355-C15910B9CAEC}" destId="{1C0E9EDA-D821-7641-815D-C21664E5036A}" srcOrd="0" destOrd="0" presId="urn:microsoft.com/office/officeart/2005/8/layout/orgChart1"/>
    <dgm:cxn modelId="{4E0FE7B0-889D-2943-8BA0-E43306EB22C3}" type="presOf" srcId="{77C73BBB-A6B2-D44C-A4FB-AC652E4E7A6D}" destId="{B30A765A-0A40-EF49-AC7D-950F94CFF2A3}" srcOrd="0" destOrd="0" presId="urn:microsoft.com/office/officeart/2005/8/layout/orgChart1"/>
    <dgm:cxn modelId="{18CB5501-7B51-7542-8722-8B33665B9665}" type="presOf" srcId="{104A1396-35B6-0D43-B495-C5619AD69BDA}" destId="{FA7FDCB6-2F1C-4240-9B6F-CBEC65594017}" srcOrd="0" destOrd="0" presId="urn:microsoft.com/office/officeart/2005/8/layout/orgChart1"/>
    <dgm:cxn modelId="{DAA5E921-80C8-8240-826B-F02F2F5E51D4}" type="presOf" srcId="{22B92638-461F-1B48-9D1D-4D1750226A9D}" destId="{02159DB4-5DA7-FF4B-8521-59747A7EB837}" srcOrd="0" destOrd="0" presId="urn:microsoft.com/office/officeart/2005/8/layout/orgChart1"/>
    <dgm:cxn modelId="{A7CD3D6D-1BC1-D549-ADDA-06010C933225}" type="presOf" srcId="{08B1622C-0713-DA4A-9E93-E2941411C3E7}" destId="{7AB96F66-678F-D044-9D5B-B4B62EFF5348}" srcOrd="0" destOrd="0" presId="urn:microsoft.com/office/officeart/2005/8/layout/orgChart1"/>
    <dgm:cxn modelId="{1BA44978-8532-544A-BCF8-18B4AC0994B3}" type="presOf" srcId="{CE4EFC27-37E2-E04B-B1B7-E51B87BA723F}" destId="{A5AD726F-19B8-D449-B4DD-FD540E87877E}" srcOrd="0" destOrd="0" presId="urn:microsoft.com/office/officeart/2005/8/layout/orgChart1"/>
    <dgm:cxn modelId="{5C2CB490-2AC1-9F4A-8A7F-34B4E5F08B2F}" type="presOf" srcId="{4D999B70-5DD8-9043-80D8-396EEA872E81}" destId="{609DB9FE-7E9D-9F40-971B-911B139BDFC0}" srcOrd="0"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6CB97625-3377-284D-BBFC-CEDB176389A0}" type="presOf" srcId="{7B9CC991-B474-E246-AA96-725124156A00}" destId="{A40A138D-C14C-B24D-B582-BA87C6463F52}" srcOrd="1" destOrd="0" presId="urn:microsoft.com/office/officeart/2005/8/layout/orgChart1"/>
    <dgm:cxn modelId="{53453E3E-93DF-F445-8D21-0ED28DA6395A}" type="presOf" srcId="{EEE2D9E1-CD28-8D4E-B10C-16404671D1E9}" destId="{62D08049-B390-B54D-B05D-1270BB511FD7}" srcOrd="0" destOrd="0" presId="urn:microsoft.com/office/officeart/2005/8/layout/orgChart1"/>
    <dgm:cxn modelId="{75F61802-864D-FD4B-A167-7AE509C6648A}" type="presOf" srcId="{96AE9039-0BFB-134E-B8DA-3D83D9F4AAD9}" destId="{21D44D38-DC97-4F47-A7C0-AFB501C5BC37}" srcOrd="0"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716FAD68-EF93-BB4B-9C96-631C1B484E63}" type="presOf" srcId="{B74EC464-2ED9-C549-9810-3C2B3A8F618F}" destId="{465ACA0E-C639-354D-A2BF-69F007BA5FC7}" srcOrd="1" destOrd="0" presId="urn:microsoft.com/office/officeart/2005/8/layout/orgChart1"/>
    <dgm:cxn modelId="{A232D07D-A49E-734D-8E46-7C6DA6D177C5}" type="presOf" srcId="{1B723EC7-19AF-1249-82D5-3308CED89644}" destId="{6CFD024A-6E3E-C74F-A1E4-DAA3E3350F49}" srcOrd="0"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EE463DC4-3165-9E4E-A9BB-C88569441D20}" type="presOf" srcId="{FEE1FD1B-1651-6B40-94D6-45D387B329D3}" destId="{59027BE4-1E27-D641-96AB-D1A0E87978FE}" srcOrd="0" destOrd="0" presId="urn:microsoft.com/office/officeart/2005/8/layout/orgChart1"/>
    <dgm:cxn modelId="{A33A49D2-801D-A044-8273-2AD5D22DC996}" srcId="{7B9CC991-B474-E246-AA96-725124156A00}" destId="{104BF9B6-FD7F-3C4C-ABF5-82315C026383}" srcOrd="1" destOrd="0" parTransId="{FE0EC017-F7B0-2147-A59A-11A809766B75}" sibTransId="{F3C5031C-F020-2747-9E63-F927C822C962}"/>
    <dgm:cxn modelId="{561B64D3-0859-424E-8137-F5CFEC1F50D4}" srcId="{A177B6CE-3705-2D4D-8C7A-4629F3CE1639}" destId="{964AD6A8-3CFD-4C49-A259-1C5234DF1C21}" srcOrd="1" destOrd="0" parTransId="{E266E0D7-9943-F94A-8284-4F58A44BE86C}" sibTransId="{9BEC3F78-1885-1541-A263-8D14B6564FD1}"/>
    <dgm:cxn modelId="{A7D95813-63AD-A946-B0B0-1E77B8640EF2}" type="presOf" srcId="{32D95F39-9183-944A-A97E-44305F3FFAAB}" destId="{B98AA671-DF79-584D-8FB9-89274929BDA6}" srcOrd="0" destOrd="0" presId="urn:microsoft.com/office/officeart/2005/8/layout/orgChart1"/>
    <dgm:cxn modelId="{B8E00763-7483-934A-AAFD-EC671FE61ACE}" type="presOf" srcId="{42D7B84F-950C-5E47-A392-19BBFFD70AD5}" destId="{569AF1F6-360E-7940-B2C7-3C8E37CB1AF0}" srcOrd="0" destOrd="0" presId="urn:microsoft.com/office/officeart/2005/8/layout/orgChart1"/>
    <dgm:cxn modelId="{EBAD1FB7-60F3-5749-869C-EADE69426739}" type="presOf" srcId="{D49C3843-C54B-E149-A7E4-2B8C04D8106A}" destId="{CA3D7791-5764-AF42-8E05-5357F6ED5B9A}" srcOrd="0" destOrd="0" presId="urn:microsoft.com/office/officeart/2005/8/layout/orgChart1"/>
    <dgm:cxn modelId="{756CC626-D143-8349-890F-BF7E9BFF4C14}" type="presOf" srcId="{3CE2265B-E6A5-A04D-A572-580C1683351D}" destId="{E1C17FD1-7FEA-1745-AA23-3F10E49EB681}" srcOrd="0" destOrd="0" presId="urn:microsoft.com/office/officeart/2005/8/layout/orgChart1"/>
    <dgm:cxn modelId="{E724C0B1-4E1F-A94D-AC3A-8ECE074FD30B}" type="presOf" srcId="{FEE1FD1B-1651-6B40-94D6-45D387B329D3}" destId="{EBB2E77A-26A3-8D4B-9C56-E3F2BF12F0A2}" srcOrd="1" destOrd="0" presId="urn:microsoft.com/office/officeart/2005/8/layout/orgChart1"/>
    <dgm:cxn modelId="{8B10CA06-52D4-244F-B5A4-61AA5FAF9E80}" type="presOf" srcId="{909731DA-5A63-B64F-A4F8-2203C86F94DA}" destId="{9C6462A1-FB46-104D-BB91-ABFD3689C67B}" srcOrd="1"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53BC7CBD-8CDE-DD4B-9304-3EFB463EC38A}" type="presOf" srcId="{AE734915-E2B1-654A-A71C-E1CC74C2621D}" destId="{FCC4F7E0-3C7F-EC4F-8C46-F9BAD89D0C2F}" srcOrd="1" destOrd="0" presId="urn:microsoft.com/office/officeart/2005/8/layout/orgChart1"/>
    <dgm:cxn modelId="{A6DB4102-5CA0-5545-B675-55CE817F17BA}" type="presOf" srcId="{A23B985E-72E4-3742-8371-0ED912F5435B}" destId="{679FFD3F-780D-C84A-BBD4-6EC4155AE11F}" srcOrd="1" destOrd="0" presId="urn:microsoft.com/office/officeart/2005/8/layout/orgChart1"/>
    <dgm:cxn modelId="{7C90CDEF-6136-8448-B305-A57198048B2F}" type="presOf" srcId="{7B9CC991-B474-E246-AA96-725124156A00}" destId="{DF5BE6F6-97C6-FB46-AFC3-137F8AD55311}" srcOrd="0" destOrd="0" presId="urn:microsoft.com/office/officeart/2005/8/layout/orgChart1"/>
    <dgm:cxn modelId="{EF4372C9-7BBE-C943-8456-A4C1AC6897FA}" type="presOf" srcId="{A8929A22-9B9C-0147-B09B-BD933B843F14}" destId="{C3AF599F-2015-4F45-AEAB-5835F676E732}" srcOrd="0" destOrd="0" presId="urn:microsoft.com/office/officeart/2005/8/layout/orgChart1"/>
    <dgm:cxn modelId="{E1BF48E8-8B3A-B744-BA73-38535723A6CB}" type="presOf" srcId="{F312AA80-5365-7B4A-B8EA-5F83CA24D593}" destId="{DD8710FD-3B47-CB49-A1D5-84B57F21BCED}" srcOrd="1" destOrd="0" presId="urn:microsoft.com/office/officeart/2005/8/layout/orgChart1"/>
    <dgm:cxn modelId="{6981670F-8B1E-C841-92D3-879970AA87A3}" type="presOf" srcId="{23140EBD-EB6D-024E-A40F-77B5E5915C0D}" destId="{9CE1F367-8C1D-B84B-80C7-8E5C52C6C65D}" srcOrd="1" destOrd="0" presId="urn:microsoft.com/office/officeart/2005/8/layout/orgChart1"/>
    <dgm:cxn modelId="{743D224C-EE8D-B443-AB1B-51DFCF7B5139}" srcId="{BAA44A28-00FC-D849-82B3-78CAD6D757ED}" destId="{08B1622C-0713-DA4A-9E93-E2941411C3E7}" srcOrd="0" destOrd="0" parTransId="{BF168F04-874A-5742-ACB3-EAC893860CEF}" sibTransId="{838BE56A-DE5E-6341-B1BB-94A2BF0B1EB5}"/>
    <dgm:cxn modelId="{5A1EA6F9-7099-F646-8265-2F2C200E1D6E}" type="presOf" srcId="{3C0652D9-3EC3-5F49-A0CF-A03A8EED64A6}" destId="{E146FCAB-9FB7-7A4D-ABAA-5D5DE8DC28DD}" srcOrd="1" destOrd="0" presId="urn:microsoft.com/office/officeart/2005/8/layout/orgChart1"/>
    <dgm:cxn modelId="{6BD2956B-5762-4048-AB9A-EDDF16C45466}" type="presOf" srcId="{8DBF6CBA-8DA6-D343-B287-7763E273FAB3}" destId="{17F0C005-5951-AE4A-BBDF-795F8278AF8B}" srcOrd="1" destOrd="0" presId="urn:microsoft.com/office/officeart/2005/8/layout/orgChart1"/>
    <dgm:cxn modelId="{96B785AC-7D7E-9D43-9C4E-C58D09D75738}" type="presOf" srcId="{299AB070-C648-8946-9879-C285508DBC67}" destId="{121D6F2C-4540-414A-8A9C-F673B686A182}" srcOrd="0" destOrd="0" presId="urn:microsoft.com/office/officeart/2005/8/layout/orgChart1"/>
    <dgm:cxn modelId="{50E3018F-2F7B-AA47-AB9B-EA16B10FFACF}" type="presOf" srcId="{25C21276-B0FC-DE4C-A21E-7F53DAC83178}" destId="{7C7D21B1-B8FE-9848-88D6-5FA439410C57}" srcOrd="0" destOrd="0" presId="urn:microsoft.com/office/officeart/2005/8/layout/orgChart1"/>
    <dgm:cxn modelId="{C2B12687-B11C-7D48-B8FA-C8F001D78AC6}" type="presOf" srcId="{08B1622C-0713-DA4A-9E93-E2941411C3E7}" destId="{364925EB-A99A-2F44-86CF-F3FED74D5D98}" srcOrd="1" destOrd="0" presId="urn:microsoft.com/office/officeart/2005/8/layout/orgChart1"/>
    <dgm:cxn modelId="{1C199820-42D1-4F4A-8E61-5D3ABF28F871}" type="presOf" srcId="{D3A775E1-A20C-F946-A9B2-3865A382B159}" destId="{B873E63E-502F-814C-ABA7-B1F39B751089}" srcOrd="0" destOrd="0" presId="urn:microsoft.com/office/officeart/2005/8/layout/orgChart1"/>
    <dgm:cxn modelId="{A2E76E61-FA20-6E45-8184-56AAD449C99A}" type="presOf" srcId="{964AD6A8-3CFD-4C49-A259-1C5234DF1C21}" destId="{EEE24EF8-69BD-234D-9E88-741173F0378C}" srcOrd="0" destOrd="0" presId="urn:microsoft.com/office/officeart/2005/8/layout/orgChart1"/>
    <dgm:cxn modelId="{63CB5AC5-8A92-2243-9456-30E389710EF8}" type="presOf" srcId="{23140EBD-EB6D-024E-A40F-77B5E5915C0D}" destId="{0BBD6B96-3C44-5E4F-B961-0BD7B8AD06E8}" srcOrd="0"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D47DF580-B082-8A44-B59D-825FCEC9878E}" type="presOf" srcId="{99BB85B4-C4E5-DA4E-A4D2-55E4F19A559F}" destId="{7856D2F4-7567-1D40-9619-7060402A9355}" srcOrd="0" destOrd="0" presId="urn:microsoft.com/office/officeart/2005/8/layout/orgChart1"/>
    <dgm:cxn modelId="{23854163-C4C2-9D47-974A-A46995318490}" srcId="{99BB85B4-C4E5-DA4E-A4D2-55E4F19A559F}" destId="{2B53EB0E-FBFE-DC45-854B-8DDEBCD3D5CE}" srcOrd="0" destOrd="0" parTransId="{540B4BD3-FF41-4B43-BDBD-8FA1CF794C40}" sibTransId="{FCE13332-51B7-E64F-B2D0-B1E177747E7B}"/>
    <dgm:cxn modelId="{E07877BE-4B51-0947-B643-4216C6D0C514}" type="presOf" srcId="{A177B6CE-3705-2D4D-8C7A-4629F3CE1639}" destId="{A297DB52-B38F-1A4C-B510-59C16FEBCA17}" srcOrd="0" destOrd="0" presId="urn:microsoft.com/office/officeart/2005/8/layout/orgChart1"/>
    <dgm:cxn modelId="{376551EB-3DE5-7948-BFE9-37F31BA3683F}" type="presOf" srcId="{3A52393D-F39E-8F45-B32B-5C85699AAF9B}" destId="{32B93E35-4921-DB4A-AD6A-5C87DE9BC16B}" srcOrd="1" destOrd="0" presId="urn:microsoft.com/office/officeart/2005/8/layout/orgChart1"/>
    <dgm:cxn modelId="{2B600246-3388-3541-A20A-94B560DF7CF1}" type="presOf" srcId="{A23B985E-72E4-3742-8371-0ED912F5435B}" destId="{5EC7B4BC-D6E0-494E-8F9F-6D6D134D7C5F}" srcOrd="0" destOrd="0" presId="urn:microsoft.com/office/officeart/2005/8/layout/orgChart1"/>
    <dgm:cxn modelId="{B4D6C7C6-716D-8148-AEEB-B64031B8FEDE}" type="presOf" srcId="{DCFC2739-3F91-4843-AC3C-EE1C11083842}" destId="{217CDE67-DDF3-DD44-99D4-559AFC8C4227}" srcOrd="0" destOrd="0" presId="urn:microsoft.com/office/officeart/2005/8/layout/orgChart1"/>
    <dgm:cxn modelId="{FAB89F8E-6037-054C-84E0-1F5065C40C94}" type="presOf" srcId="{0E1D6687-AEFA-EC4E-BDA1-CDECEC6D1FAA}" destId="{75283C50-1CA9-9D4C-83BD-46FB84C447CF}" srcOrd="1" destOrd="0" presId="urn:microsoft.com/office/officeart/2005/8/layout/orgChart1"/>
    <dgm:cxn modelId="{9D563E6F-88DF-9342-B23F-66F3BB83E90D}" type="presOf" srcId="{909731DA-5A63-B64F-A4F8-2203C86F94DA}" destId="{8B705978-4650-EF4A-8336-13700F303B79}" srcOrd="0" destOrd="0" presId="urn:microsoft.com/office/officeart/2005/8/layout/orgChart1"/>
    <dgm:cxn modelId="{374B5F4B-3657-B34E-8BB0-2D2A65BF9E2C}" type="presOf" srcId="{2B53EB0E-FBFE-DC45-854B-8DDEBCD3D5CE}" destId="{01ED003D-490C-144E-9249-EF3DDF0526B0}" srcOrd="0" destOrd="0" presId="urn:microsoft.com/office/officeart/2005/8/layout/orgChart1"/>
    <dgm:cxn modelId="{9300003D-140D-184B-B1D4-9A4E67774D15}" srcId="{99BB85B4-C4E5-DA4E-A4D2-55E4F19A559F}" destId="{1A67E5AC-410B-6748-8893-C83F223E33D5}" srcOrd="3" destOrd="0" parTransId="{2754A073-C4FB-FA41-9F36-172B2AEED7EF}" sibTransId="{B50F34BA-6550-3B4D-8AEA-63F72E30E71F}"/>
    <dgm:cxn modelId="{E810E2B3-E53B-C948-A23D-90D2C9EB8F38}" type="presOf" srcId="{F7C3BA1C-5643-3541-A55A-970F6F3AA625}" destId="{79258160-981A-604D-BCBD-AD267251A8FD}" srcOrd="0" destOrd="0" presId="urn:microsoft.com/office/officeart/2005/8/layout/orgChart1"/>
    <dgm:cxn modelId="{D2EBC9CF-30A1-5540-9BC5-FE42B26DB6FE}" srcId="{7B9CC991-B474-E246-AA96-725124156A00}" destId="{AE734915-E2B1-654A-A71C-E1CC74C2621D}" srcOrd="3" destOrd="0" parTransId="{9D739C50-D673-C24F-8ACD-7B5F65EF15BE}" sibTransId="{807BCA8E-2E61-0B47-A4BB-9EAE1CF679BF}"/>
    <dgm:cxn modelId="{96C1D0B8-57F4-1F4F-8674-78F91800BA0A}" type="presOf" srcId="{FBD9800C-D699-E141-A778-A9B228A8372F}" destId="{1C7D7F90-2353-7A4B-B4B2-4F98D8C2A65A}" srcOrd="0" destOrd="0" presId="urn:microsoft.com/office/officeart/2005/8/layout/orgChart1"/>
    <dgm:cxn modelId="{EE519902-9AA4-B74A-B05C-9DED2E22A62A}" type="presOf" srcId="{83FD8529-4983-3749-BE9E-66F86844F4EA}" destId="{C057021E-FC3D-DE4F-82E5-DFABB26624BD}" srcOrd="1" destOrd="0" presId="urn:microsoft.com/office/officeart/2005/8/layout/orgChart1"/>
    <dgm:cxn modelId="{E070E30C-A37F-764B-BDD7-798A75B414A0}" srcId="{08B1622C-0713-DA4A-9E93-E2941411C3E7}" destId="{FEE1FD1B-1651-6B40-94D6-45D387B329D3}" srcOrd="2" destOrd="0" parTransId="{18DDCF83-2960-6548-B382-B3FEB9C1A807}" sibTransId="{85D16B70-284A-3F4C-B2CE-92E14218FEA0}"/>
    <dgm:cxn modelId="{35C7FB40-0565-264C-B267-701D5EBD2B8C}" srcId="{83FD8529-4983-3749-BE9E-66F86844F4EA}" destId="{A23B985E-72E4-3742-8371-0ED912F5435B}" srcOrd="0" destOrd="0" parTransId="{299AB070-C648-8946-9879-C285508DBC67}" sibTransId="{A7E6F3C3-4DB8-C24D-9424-EA6C825E449C}"/>
    <dgm:cxn modelId="{B15446CF-703A-5A4E-9B1E-5A40F2B22D43}" srcId="{83FD8529-4983-3749-BE9E-66F86844F4EA}" destId="{ED3999D2-4071-844C-BD31-D3633E14080F}" srcOrd="1" destOrd="0" parTransId="{D4D00F36-3669-8447-8825-334C0B04DDC6}" sibTransId="{1CBF22FA-FA36-424B-93E9-E06E2BB4A2A0}"/>
    <dgm:cxn modelId="{AEB47402-3812-674F-BDF5-2443C56CA1FB}" type="presOf" srcId="{1A67E5AC-410B-6748-8893-C83F223E33D5}" destId="{BADDF87E-A942-C94D-BC10-22C0C954C913}" srcOrd="0" destOrd="0" presId="urn:microsoft.com/office/officeart/2005/8/layout/orgChart1"/>
    <dgm:cxn modelId="{3095D2A7-2FC0-B24D-BFD9-B8E718BCC450}" type="presOf" srcId="{D5E4F05B-7130-C74E-AAD7-376906FF5F66}" destId="{7934548A-02E0-5F44-8637-232FB9CD6758}" srcOrd="1" destOrd="0" presId="urn:microsoft.com/office/officeart/2005/8/layout/orgChart1"/>
    <dgm:cxn modelId="{6DD278A5-591A-0B4B-BA92-E27A81ADDAAB}" type="presOf" srcId="{8802059A-3BDF-E24A-9307-316CBA2AD31D}" destId="{42019C2D-F4BF-A44C-AA8E-CB56AC32C6C5}" srcOrd="1" destOrd="0" presId="urn:microsoft.com/office/officeart/2005/8/layout/orgChart1"/>
    <dgm:cxn modelId="{7609D4D5-2A88-D648-B6BE-8FCA14A0F958}" type="presOf" srcId="{BAA44A28-00FC-D849-82B3-78CAD6D757ED}" destId="{8DAD9BD8-EAF7-4948-AEAB-4B93B8F5E3CE}" srcOrd="0" destOrd="0" presId="urn:microsoft.com/office/officeart/2005/8/layout/orgChart1"/>
    <dgm:cxn modelId="{9F344994-3D89-8D4C-BA63-92A985E3B0B9}" type="presOf" srcId="{B74EC464-2ED9-C549-9810-3C2B3A8F618F}" destId="{F4DA113B-AE82-524E-AAC3-C664F32E99AC}" srcOrd="0" destOrd="0" presId="urn:microsoft.com/office/officeart/2005/8/layout/orgChart1"/>
    <dgm:cxn modelId="{575BCBED-743D-DE42-B3C3-0D0A79845546}" type="presOf" srcId="{4D999B70-5DD8-9043-80D8-396EEA872E81}" destId="{84BFAA1D-316E-FA4F-A610-A93120D0B16B}" srcOrd="1" destOrd="0" presId="urn:microsoft.com/office/officeart/2005/8/layout/orgChart1"/>
    <dgm:cxn modelId="{3B5F1C48-D302-844B-8AF2-AC9244E506B8}" type="presOf" srcId="{3C0652D9-3EC3-5F49-A0CF-A03A8EED64A6}" destId="{AE0A8AA2-39CD-6648-9E36-DC5428EBF015}" srcOrd="0" destOrd="0" presId="urn:microsoft.com/office/officeart/2005/8/layout/orgChart1"/>
    <dgm:cxn modelId="{BE56CFC9-72A1-024B-AF5F-2BCA656AE869}" type="presOf" srcId="{42D7B84F-950C-5E47-A392-19BBFFD70AD5}" destId="{94E36E05-227E-184F-95CE-F1F0E4034460}" srcOrd="1"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8AC3D299-4B70-2147-8480-B001EFAFD94E}" type="presOf" srcId="{BFC33CF9-0F4F-6C4D-BC4C-9AAEB7D3132A}" destId="{9B1A91B7-A521-1C4D-90D9-F0B88D4ED099}" srcOrd="1" destOrd="0" presId="urn:microsoft.com/office/officeart/2005/8/layout/orgChart1"/>
    <dgm:cxn modelId="{E3ABF931-CB9C-544E-B9F8-DB303034E462}" type="presOf" srcId="{F5473D3A-D0C4-144C-A07C-9E2F2B97A00D}" destId="{2986AF58-FB1F-EB4B-B656-EF2351FD44AB}" srcOrd="0" destOrd="0" presId="urn:microsoft.com/office/officeart/2005/8/layout/orgChart1"/>
    <dgm:cxn modelId="{9BDCD940-C325-F541-ADDD-5DA0A8861C96}" type="presOf" srcId="{540B4BD3-FF41-4B43-BDBD-8FA1CF794C40}" destId="{1B61DC02-4F3D-3749-8C9A-0E47DC39D614}" srcOrd="0" destOrd="0" presId="urn:microsoft.com/office/officeart/2005/8/layout/orgChart1"/>
    <dgm:cxn modelId="{A0DDE644-3732-8A4A-BE9A-B1089088C2C8}" type="presOf" srcId="{2754A073-C4FB-FA41-9F36-172B2AEED7EF}" destId="{34D0AC6F-7796-DB40-BADD-6DC51ED8F4AE}" srcOrd="0" destOrd="0" presId="urn:microsoft.com/office/officeart/2005/8/layout/orgChart1"/>
    <dgm:cxn modelId="{715B8BBC-8448-2A48-90D8-12B6C90D69FA}" srcId="{CE4837A5-1288-CA4F-A355-C15910B9CAEC}" destId="{8802059A-3BDF-E24A-9307-316CBA2AD31D}" srcOrd="1" destOrd="0" parTransId="{3EA88211-FFE5-9641-8FA2-B22442569D28}" sibTransId="{DBED4B1C-F8AC-6A40-B3D0-87550A6F9A6B}"/>
    <dgm:cxn modelId="{10363010-AC86-EE43-913A-98CC03DDBA90}" type="presOf" srcId="{104BF9B6-FD7F-3C4C-ABF5-82315C026383}" destId="{69CDC33E-93AD-CB42-8882-9651C1A1C8A4}" srcOrd="0" destOrd="0" presId="urn:microsoft.com/office/officeart/2005/8/layout/orgChart1"/>
    <dgm:cxn modelId="{1F003794-D5F5-CE4A-9EE8-AB8631266C31}" type="presOf" srcId="{C26857B4-A37C-6741-B5FD-09F04DA2ED2A}" destId="{D5CFE4A7-4441-0A4E-A8D6-A982BD9C9E02}" srcOrd="0" destOrd="0" presId="urn:microsoft.com/office/officeart/2005/8/layout/orgChart1"/>
    <dgm:cxn modelId="{7AC1D521-1AEA-9C42-BA0F-92B5C7ECD11B}" type="presOf" srcId="{9ADF6D11-C2F5-FD4D-B804-2004D4B39E51}" destId="{A3B04B10-6733-EC48-9C77-12B709413340}" srcOrd="1" destOrd="0" presId="urn:microsoft.com/office/officeart/2005/8/layout/orgChart1"/>
    <dgm:cxn modelId="{45E962BB-BADC-EF46-A2DD-7AF626B19BF6}" srcId="{CE4837A5-1288-CA4F-A355-C15910B9CAEC}" destId="{A6085D16-8018-E845-98A5-13C752C45647}" srcOrd="6" destOrd="0" parTransId="{327FAA6E-98C4-2842-A254-6074CC354767}" sibTransId="{A3AF43B6-4792-E746-BFE5-5FD9E7895BBE}"/>
    <dgm:cxn modelId="{8CABCB14-CA06-C94B-BF90-FEC97C2E56AA}" type="presOf" srcId="{C18C4141-50B7-C34C-BC33-6B73111B2034}" destId="{050F8FDF-71EF-DA40-BCD6-5A4E49FE84FF}" srcOrd="0" destOrd="0" presId="urn:microsoft.com/office/officeart/2005/8/layout/orgChart1"/>
    <dgm:cxn modelId="{52143201-6DFA-954F-A35F-CDAE247FF9B9}" type="presOf" srcId="{AE734915-E2B1-654A-A71C-E1CC74C2621D}" destId="{93AEE1A1-0DDE-F447-A467-EF57727CC249}" srcOrd="0" destOrd="0" presId="urn:microsoft.com/office/officeart/2005/8/layout/orgChart1"/>
    <dgm:cxn modelId="{847784BA-8758-174E-B61D-CF7957ADF3F9}" type="presOf" srcId="{E78F00FF-2420-2049-A20C-D1B394DACAB2}" destId="{709BCE17-7185-E747-B9D3-9C5A9539A20A}" srcOrd="1" destOrd="0" presId="urn:microsoft.com/office/officeart/2005/8/layout/orgChart1"/>
    <dgm:cxn modelId="{7862DFFA-7CFD-8D46-94A5-7BF7E61629B9}" type="presOf" srcId="{77C73BBB-A6B2-D44C-A4FB-AC652E4E7A6D}" destId="{8D057973-13C0-4F48-ADCF-1FE2FE2B0330}" srcOrd="1" destOrd="0" presId="urn:microsoft.com/office/officeart/2005/8/layout/orgChart1"/>
    <dgm:cxn modelId="{E837D028-FDD8-5449-AEA0-19E931D10CFE}" type="presOf" srcId="{25C220CD-1F08-5142-8285-743F7FFB1717}" destId="{86E9C98B-3D88-CF4E-B982-4EC174FE4C80}" srcOrd="0" destOrd="0" presId="urn:microsoft.com/office/officeart/2005/8/layout/orgChart1"/>
    <dgm:cxn modelId="{7C176C10-8332-0947-910B-DAF279C193E0}" type="presOf" srcId="{1F517A58-FD2E-2147-A580-B72F39E05002}" destId="{D0AA59AB-AAF1-E047-83BA-C8DE68219EBD}" srcOrd="0" destOrd="0" presId="urn:microsoft.com/office/officeart/2005/8/layout/orgChart1"/>
    <dgm:cxn modelId="{B6693319-3474-6E41-8839-6DCAFC9C70A5}" type="presOf" srcId="{1B723EC7-19AF-1249-82D5-3308CED89644}" destId="{43FC87F0-73D5-C145-9F17-D0A85E25EF9E}" srcOrd="1"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A301BCF3-1604-D54F-9CCA-3158FD100DB3}" type="presOf" srcId="{BFC33CF9-0F4F-6C4D-BC4C-9AAEB7D3132A}" destId="{9635E244-9DA3-A642-914C-F17CA1E2CF86}" srcOrd="0" destOrd="0" presId="urn:microsoft.com/office/officeart/2005/8/layout/orgChart1"/>
    <dgm:cxn modelId="{38AD842F-DE03-AD48-8774-FE92C89B6109}" type="presOf" srcId="{054E37A0-8C9A-2C4F-85E1-BAD7DD8F9194}" destId="{B6AA00DA-87F1-C947-B054-57A994FA5909}" srcOrd="0" destOrd="0" presId="urn:microsoft.com/office/officeart/2005/8/layout/orgChart1"/>
    <dgm:cxn modelId="{36C6F0B6-E77E-D743-8BF4-9B3A77B20D40}" type="presOf" srcId="{31C66720-0D09-424A-8B25-7D62A0C54900}" destId="{E819C492-2A76-BA40-B0A2-68E7CE94D0F9}" srcOrd="0" destOrd="0" presId="urn:microsoft.com/office/officeart/2005/8/layout/orgChart1"/>
    <dgm:cxn modelId="{9A895360-3473-9549-9C50-2AE66C1E8EDE}" srcId="{D5E4F05B-7130-C74E-AAD7-376906FF5F66}" destId="{C18C4141-50B7-C34C-BC33-6B73111B2034}" srcOrd="1" destOrd="0" parTransId="{30208C91-FC88-6241-9479-2A15F316D4BF}" sibTransId="{5D325FF4-6966-6343-BD4A-F1BDE3377001}"/>
    <dgm:cxn modelId="{E3C1DC14-1A23-EF40-8669-F97E2208F77A}" type="presOf" srcId="{E266E0D7-9943-F94A-8284-4F58A44BE86C}" destId="{8137981B-2BBE-3348-9421-EF865825A35B}" srcOrd="0" destOrd="0" presId="urn:microsoft.com/office/officeart/2005/8/layout/orgChart1"/>
    <dgm:cxn modelId="{876B0434-020D-B841-BE3D-E84E39CD8E8F}" type="presOf" srcId="{96E0A006-ECC5-B041-BA9D-4141E8DE5018}" destId="{2E4A5106-F59E-6A4E-BEA5-F4F616E19F07}" srcOrd="0" destOrd="0" presId="urn:microsoft.com/office/officeart/2005/8/layout/orgChart1"/>
    <dgm:cxn modelId="{4134054C-A045-B746-8F6E-1CAE925BB584}" type="presOf" srcId="{8B5BA8E1-7194-BD49-9745-DC6103EB0EA4}" destId="{2557A966-86CC-CE45-98F3-4BDF656AE51C}" srcOrd="1" destOrd="0" presId="urn:microsoft.com/office/officeart/2005/8/layout/orgChart1"/>
    <dgm:cxn modelId="{7D03AE8C-46C5-6D48-8590-E9B00EA8FDBD}" type="presOf" srcId="{97FAB619-5C62-924A-89F7-BE5FF620D583}" destId="{944E6723-A2A8-8145-A6FE-5572B3F0D9A7}" srcOrd="0" destOrd="0" presId="urn:microsoft.com/office/officeart/2005/8/layout/orgChart1"/>
    <dgm:cxn modelId="{03DCD68B-1A99-4042-B0EB-F62F4E470AE3}" srcId="{909731DA-5A63-B64F-A4F8-2203C86F94DA}" destId="{A177B6CE-3705-2D4D-8C7A-4629F3CE1639}" srcOrd="1" destOrd="0" parTransId="{98B293FB-0233-7648-B035-F6F400FF280B}" sibTransId="{7AAAD526-0621-4341-BF3C-AD3EDCE4B4AE}"/>
    <dgm:cxn modelId="{E333A701-CA9A-BC40-BF4C-C867EE19C924}" srcId="{83FD8529-4983-3749-BE9E-66F86844F4EA}" destId="{E78F00FF-2420-2049-A20C-D1B394DACAB2}" srcOrd="2" destOrd="0" parTransId="{054E37A0-8C9A-2C4F-85E1-BAD7DD8F9194}" sibTransId="{000F20D5-D8A3-334C-A02A-F6CCF464A120}"/>
    <dgm:cxn modelId="{B8B3AF0B-523E-7647-B341-30FF8F4C5B57}" srcId="{99BB85B4-C4E5-DA4E-A4D2-55E4F19A559F}" destId="{23140EBD-EB6D-024E-A40F-77B5E5915C0D}" srcOrd="1" destOrd="0" parTransId="{DCFC2739-3F91-4843-AC3C-EE1C11083842}" sibTransId="{6EAAE172-4B13-ED48-8E76-DD721A8257D8}"/>
    <dgm:cxn modelId="{4F9E82E9-7C8D-6D4F-A15E-DD3C69213D5E}" type="presOf" srcId="{3EA88211-FFE5-9641-8FA2-B22442569D28}" destId="{6D83D77D-DE0C-3143-89D2-319421E808F1}" srcOrd="0" destOrd="0" presId="urn:microsoft.com/office/officeart/2005/8/layout/orgChart1"/>
    <dgm:cxn modelId="{EE1D3EBF-DB67-6C4D-AC96-DB7D793412E7}" srcId="{FEE1FD1B-1651-6B40-94D6-45D387B329D3}" destId="{F312AA80-5365-7B4A-B8EA-5F83CA24D593}" srcOrd="1" destOrd="0" parTransId="{EC6FE477-9399-A044-A2CB-E98D50182307}" sibTransId="{5F6D9E95-16B4-9B42-9437-49E168CD220D}"/>
    <dgm:cxn modelId="{CACE701A-2D67-B34C-AEA5-6CCA702B7063}" type="presOf" srcId="{D5E4F05B-7130-C74E-AAD7-376906FF5F66}" destId="{F0B3AAE9-7452-904B-A873-D4A1FFF0F927}" srcOrd="0" destOrd="0" presId="urn:microsoft.com/office/officeart/2005/8/layout/orgChart1"/>
    <dgm:cxn modelId="{5CCB58AD-EC55-AD46-A70F-606CB51210A0}" type="presOf" srcId="{E78F00FF-2420-2049-A20C-D1B394DACAB2}" destId="{2068E678-8A86-334C-8AE9-8164A3B1AAE6}" srcOrd="0" destOrd="0" presId="urn:microsoft.com/office/officeart/2005/8/layout/orgChart1"/>
    <dgm:cxn modelId="{F5493B0B-9B1D-3D49-9635-184552F12BB0}" type="presOf" srcId="{8B5BA8E1-7194-BD49-9745-DC6103EB0EA4}" destId="{ADDE005C-690B-AC47-8EB3-13D5F7A2A727}" srcOrd="0"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EA236E28-7786-544D-9927-931B7FF68B23}" srcId="{42D7B84F-950C-5E47-A392-19BBFFD70AD5}" destId="{7B9CC991-B474-E246-AA96-725124156A00}" srcOrd="1" destOrd="0" parTransId="{CE4EFC27-37E2-E04B-B1B7-E51B87BA723F}" sibTransId="{EC41C062-337D-3442-9DAD-42F776A49215}"/>
    <dgm:cxn modelId="{A8525780-E0E5-2A44-8E15-22C4B68FDF80}" type="presOf" srcId="{F21BE4AA-C86E-9144-8E2E-73BCB48FAF72}" destId="{2ABAA33A-041A-0E49-9085-497CAC2C6BBD}" srcOrd="1" destOrd="0" presId="urn:microsoft.com/office/officeart/2005/8/layout/orgChart1"/>
    <dgm:cxn modelId="{648FBD26-6F37-BB4C-9B5F-E1BA94A0F0C5}" type="presOf" srcId="{327FAA6E-98C4-2842-A254-6074CC354767}" destId="{2F446BD0-06BD-A74E-9FAF-704EC511A951}" srcOrd="0" destOrd="0" presId="urn:microsoft.com/office/officeart/2005/8/layout/orgChart1"/>
    <dgm:cxn modelId="{B0F255BC-475C-8947-B21B-2253428EB8DB}" srcId="{CE4837A5-1288-CA4F-A355-C15910B9CAEC}" destId="{F21BE4AA-C86E-9144-8E2E-73BCB48FAF72}" srcOrd="5" destOrd="0" parTransId="{EEE2D9E1-CD28-8D4E-B10C-16404671D1E9}" sibTransId="{93280EFE-E2E1-FB4B-9DB1-EE09A5C8B347}"/>
    <dgm:cxn modelId="{5E976C36-4466-4F4C-B48B-D17FC951E27F}" type="presOf" srcId="{C18C4141-50B7-C34C-BC33-6B73111B2034}" destId="{392D8C67-BCDC-1F4F-BBC7-1991D7B60D84}" srcOrd="1" destOrd="0" presId="urn:microsoft.com/office/officeart/2005/8/layout/orgChart1"/>
    <dgm:cxn modelId="{000D8FDC-4C68-5940-B316-12D9F5BF5DEE}" type="presOf" srcId="{8802059A-3BDF-E24A-9307-316CBA2AD31D}" destId="{8DDBE8BA-4F62-CC42-ABF0-BA4CFC443D8A}" srcOrd="0" destOrd="0" presId="urn:microsoft.com/office/officeart/2005/8/layout/orgChart1"/>
    <dgm:cxn modelId="{C48C29A0-9179-B047-B752-0E425EC35FC9}" type="presOf" srcId="{A6085D16-8018-E845-98A5-13C752C45647}" destId="{62BC3E71-68A7-D242-A307-2505F071704E}" srcOrd="1" destOrd="0" presId="urn:microsoft.com/office/officeart/2005/8/layout/orgChart1"/>
    <dgm:cxn modelId="{D1648AA0-F4C7-3E46-B9B6-1A9BD9E68471}" type="presOf" srcId="{A177B6CE-3705-2D4D-8C7A-4629F3CE1639}" destId="{1F8901A2-154C-CB4F-B6E5-9D454079A3EB}" srcOrd="1" destOrd="0" presId="urn:microsoft.com/office/officeart/2005/8/layout/orgChart1"/>
    <dgm:cxn modelId="{BD0192C3-16EA-C44B-B0D9-9FAB09032F1A}" type="presOf" srcId="{18DDCF83-2960-6548-B382-B3FEB9C1A807}" destId="{DBE3CBCD-F73E-1A44-8FD8-6AD63C2A8B7D}" srcOrd="0"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06F0DF12-1DDE-C74E-BD83-2204E3C25824}" type="presOf" srcId="{FBD9800C-D699-E141-A778-A9B228A8372F}" destId="{191681E3-20EC-344D-9B80-BA6C3E706D4D}" srcOrd="1" destOrd="0" presId="urn:microsoft.com/office/officeart/2005/8/layout/orgChart1"/>
    <dgm:cxn modelId="{45CD15E4-52D3-0E44-A940-F525EDDA010E}" type="presOf" srcId="{22B92638-461F-1B48-9D1D-4D1750226A9D}" destId="{AB589613-5F02-AF46-9E51-E1FEB3D23911}" srcOrd="1" destOrd="0" presId="urn:microsoft.com/office/officeart/2005/8/layout/orgChart1"/>
    <dgm:cxn modelId="{A8A4C460-B946-EE4B-A2EA-FFDD615C8DEC}" type="presOf" srcId="{FE0EC017-F7B0-2147-A59A-11A809766B75}" destId="{4BC2581B-AA2C-8043-84C6-7E99EA2B3545}" srcOrd="0" destOrd="0" presId="urn:microsoft.com/office/officeart/2005/8/layout/orgChart1"/>
    <dgm:cxn modelId="{9DFDC3EB-EAF2-2848-984E-7AC759088A60}" srcId="{A177B6CE-3705-2D4D-8C7A-4629F3CE1639}" destId="{1B723EC7-19AF-1249-82D5-3308CED89644}" srcOrd="2" destOrd="0" parTransId="{32D95F39-9183-944A-A97E-44305F3FFAAB}" sibTransId="{0EEB2FD7-D635-974F-A83E-6F403CB9EA0F}"/>
    <dgm:cxn modelId="{EBF3A555-1700-B945-ACD6-A09B38D65C49}" type="presOf" srcId="{A6085D16-8018-E845-98A5-13C752C45647}" destId="{98DC9C42-DB1D-AE44-93B4-4B24A47B3DF0}" srcOrd="0" destOrd="0" presId="urn:microsoft.com/office/officeart/2005/8/layout/orgChart1"/>
    <dgm:cxn modelId="{3DA76539-C817-6D4D-8759-160ED8ED2CEE}" srcId="{CE4837A5-1288-CA4F-A355-C15910B9CAEC}" destId="{8B5BA8E1-7194-BD49-9745-DC6103EB0EA4}" srcOrd="0" destOrd="0" parTransId="{104A1396-35B6-0D43-B495-C5619AD69BDA}" sibTransId="{D20FC8E2-B49E-E74A-BD7F-6A20F9151050}"/>
    <dgm:cxn modelId="{BC7ADA91-DBE3-DC4C-908C-254E1754D98F}" type="presOf" srcId="{9D739C50-D673-C24F-8ACD-7B5F65EF15BE}" destId="{80F878F0-ABCF-FD41-863D-C0E2A8511DEC}" srcOrd="0" destOrd="0" presId="urn:microsoft.com/office/officeart/2005/8/layout/orgChart1"/>
    <dgm:cxn modelId="{07955488-E32E-1A4D-B25C-4EC8729B5A0A}" type="presOf" srcId="{104BF9B6-FD7F-3C4C-ABF5-82315C026383}" destId="{3A5A4077-9152-C44F-BFDF-65B13FCB3DCC}" srcOrd="1" destOrd="0" presId="urn:microsoft.com/office/officeart/2005/8/layout/orgChart1"/>
    <dgm:cxn modelId="{E6CBAFAA-E8C4-7444-B1DB-62B1FF2785DA}" type="presOf" srcId="{F312AA80-5365-7B4A-B8EA-5F83CA24D593}" destId="{13B4C573-5DEE-AC48-91BF-1A964C68D921}" srcOrd="0" destOrd="0" presId="urn:microsoft.com/office/officeart/2005/8/layout/orgChart1"/>
    <dgm:cxn modelId="{C814A696-A47A-C340-9E87-59BE7537155E}" srcId="{08B1622C-0713-DA4A-9E93-E2941411C3E7}" destId="{909731DA-5A63-B64F-A4F8-2203C86F94DA}" srcOrd="0" destOrd="0" parTransId="{D3A775E1-A20C-F946-A9B2-3865A382B159}" sibTransId="{00FEF991-796C-9047-B680-1EEA7289E1E6}"/>
    <dgm:cxn modelId="{079C41CD-00C0-8049-B151-1BBE2D021C8C}" srcId="{D5E4F05B-7130-C74E-AAD7-376906FF5F66}" destId="{3C0652D9-3EC3-5F49-A0CF-A03A8EED64A6}" srcOrd="0" destOrd="0" parTransId="{C26857B4-A37C-6741-B5FD-09F04DA2ED2A}" sibTransId="{02517F0C-0474-654A-9133-9AF9C0CB3642}"/>
    <dgm:cxn modelId="{B465BA7B-871E-2347-8CCF-166206734561}" srcId="{F312AA80-5365-7B4A-B8EA-5F83CA24D593}" destId="{4D999B70-5DD8-9043-80D8-396EEA872E81}" srcOrd="0" destOrd="0" parTransId="{25C220CD-1F08-5142-8285-743F7FFB1717}" sibTransId="{1A93CE75-7DEE-D641-A295-128004793E0C}"/>
    <dgm:cxn modelId="{EDC8FE94-0675-6F45-8C03-A5726CDA2A27}" type="presOf" srcId="{9ADF6D11-C2F5-FD4D-B804-2004D4B39E51}" destId="{E1E301A2-C682-6942-AD24-C330BD3E72F7}" srcOrd="0"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3EDD2C3C-737C-E648-8184-F7B1446E664C}" srcId="{F312AA80-5365-7B4A-B8EA-5F83CA24D593}" destId="{3A52393D-F39E-8F45-B32B-5C85699AAF9B}" srcOrd="2" destOrd="0" parTransId="{3CE2265B-E6A5-A04D-A572-580C1683351D}" sibTransId="{F32628E3-B405-1D4D-A598-66EF95ABF12D}"/>
    <dgm:cxn modelId="{05DB7A20-C75B-CC4D-A1F3-AD303BF4F137}" srcId="{F312AA80-5365-7B4A-B8EA-5F83CA24D593}" destId="{9ADF6D11-C2F5-FD4D-B804-2004D4B39E51}" srcOrd="1" destOrd="0" parTransId="{E5E98303-118A-8B42-A63E-6506016F315A}" sibTransId="{9CFA6F1B-96C8-5942-8086-1FB7E51FD289}"/>
    <dgm:cxn modelId="{90317CB4-C712-B049-AE5C-B0C9B6B254A6}" type="presOf" srcId="{EC6FE477-9399-A044-A2CB-E98D50182307}" destId="{A418CB08-0B84-724B-867E-61058E9E9CE9}" srcOrd="0" destOrd="0" presId="urn:microsoft.com/office/officeart/2005/8/layout/orgChart1"/>
    <dgm:cxn modelId="{B7597284-CAB2-5147-A099-11DF2C79DF04}" type="presOf" srcId="{8DBF6CBA-8DA6-D343-B287-7763E273FAB3}" destId="{4000F6AC-B944-5042-8D6B-31ABBD13F57B}" srcOrd="0" destOrd="0" presId="urn:microsoft.com/office/officeart/2005/8/layout/orgChart1"/>
    <dgm:cxn modelId="{71F67229-8658-5143-A49E-ED8C781F04B0}" type="presOf" srcId="{227E79A1-2938-1C44-8475-53EDC7EA6FF9}" destId="{00DBF3F6-8378-7040-B677-97CF887D0EEB}" srcOrd="0" destOrd="0" presId="urn:microsoft.com/office/officeart/2005/8/layout/orgChart1"/>
    <dgm:cxn modelId="{E67FA74F-242F-2644-92EA-F99C00D0E13B}" type="presOf" srcId="{76756689-44DE-7243-ADA9-00FDC14DDD62}" destId="{B11F8395-2A41-AE4F-ACC9-13AC74F55E62}" srcOrd="0" destOrd="0" presId="urn:microsoft.com/office/officeart/2005/8/layout/orgChart1"/>
    <dgm:cxn modelId="{EFE85CC6-E725-D743-B135-0BE262FCB59A}" type="presOf" srcId="{67B00F82-CF9E-6F40-A33D-4181435E89E7}" destId="{4710E44F-48F3-6447-A9B3-D0FD696FBB54}" srcOrd="0" destOrd="0" presId="urn:microsoft.com/office/officeart/2005/8/layout/orgChart1"/>
    <dgm:cxn modelId="{C008B480-4B99-BF4D-8F84-B56327720356}" type="presOf" srcId="{964AD6A8-3CFD-4C49-A259-1C5234DF1C21}" destId="{E38859BE-3663-FC4F-BD34-BAC61E580102}" srcOrd="1" destOrd="0" presId="urn:microsoft.com/office/officeart/2005/8/layout/orgChart1"/>
    <dgm:cxn modelId="{5F5C2764-DA82-1D43-B60B-73A4AEF040E3}" type="presOf" srcId="{ED3999D2-4071-844C-BD31-D3633E14080F}" destId="{94FB6558-1362-3744-8078-68B40D37F8FD}" srcOrd="0" destOrd="0" presId="urn:microsoft.com/office/officeart/2005/8/layout/orgChart1"/>
    <dgm:cxn modelId="{D8F2CFFD-7F77-AB4F-9681-2ACB994C221B}" type="presOf" srcId="{98B293FB-0233-7648-B035-F6F400FF280B}" destId="{2AFE2C4E-57E5-FF4D-9033-EE5427087509}" srcOrd="0" destOrd="0" presId="urn:microsoft.com/office/officeart/2005/8/layout/orgChart1"/>
    <dgm:cxn modelId="{5A5EFEF1-EEF0-B943-8C91-31FA4AEA59C5}" type="presOf" srcId="{E5E98303-118A-8B42-A63E-6506016F315A}" destId="{4011D860-630D-544E-A352-B40809714D36}" srcOrd="0" destOrd="0" presId="urn:microsoft.com/office/officeart/2005/8/layout/orgChart1"/>
    <dgm:cxn modelId="{91830E88-5D96-BC44-9474-53A3E93BBAE1}" type="presOf" srcId="{76756689-44DE-7243-ADA9-00FDC14DDD62}" destId="{FB0D6F74-F74D-FB48-AF22-E4C848E57DC6}" srcOrd="1" destOrd="0" presId="urn:microsoft.com/office/officeart/2005/8/layout/orgChart1"/>
    <dgm:cxn modelId="{AB2ABCCF-7569-A84C-BE52-EBFA7720D9FD}" type="presOf" srcId="{0E1D6687-AEFA-EC4E-BDA1-CDECEC6D1FAA}" destId="{E9D9E596-19D2-E643-B3C6-50F14DE7717A}" srcOrd="0" destOrd="0" presId="urn:microsoft.com/office/officeart/2005/8/layout/orgChart1"/>
    <dgm:cxn modelId="{D0E9066F-9D42-E841-8E2D-870E7610C714}" type="presOf" srcId="{2443F4D6-6578-FA4A-BA1C-F49486884C06}" destId="{2BDC61EA-CE37-314F-AC2A-0D6690557CB0}" srcOrd="0" destOrd="0" presId="urn:microsoft.com/office/officeart/2005/8/layout/orgChart1"/>
    <dgm:cxn modelId="{C26AD114-690F-684C-B410-B60EBDAFC558}" type="presOf" srcId="{ED3999D2-4071-844C-BD31-D3633E14080F}" destId="{A841F3E7-9EE9-614C-BD08-07D1FD363FB8}" srcOrd="1" destOrd="0" presId="urn:microsoft.com/office/officeart/2005/8/layout/orgChart1"/>
    <dgm:cxn modelId="{58814D3E-68B6-5746-9E99-0E877A1DF745}" type="presOf" srcId="{30208C91-FC88-6241-9479-2A15F316D4BF}" destId="{D522B1B9-DD26-494C-B7C1-54468213FE1B}" srcOrd="0" destOrd="0" presId="urn:microsoft.com/office/officeart/2005/8/layout/orgChart1"/>
    <dgm:cxn modelId="{5C19763F-E5AF-3846-B5F0-31F645035064}" type="presOf" srcId="{CE4837A5-1288-CA4F-A355-C15910B9CAEC}" destId="{498B904E-521A-3F4F-AD4E-5392E2A191DD}" srcOrd="1" destOrd="0" presId="urn:microsoft.com/office/officeart/2005/8/layout/orgChart1"/>
    <dgm:cxn modelId="{9F276EBD-D453-564D-A904-F6EF3C50038F}" type="presOf" srcId="{F21BE4AA-C86E-9144-8E2E-73BCB48FAF72}" destId="{8F7791AF-B562-AF44-A5D3-9E0835F3B0A5}" srcOrd="0" destOrd="0" presId="urn:microsoft.com/office/officeart/2005/8/layout/orgChart1"/>
    <dgm:cxn modelId="{22379C16-EC69-394D-B1EF-8E7A2B91A4CC}" type="presOf" srcId="{1A67E5AC-410B-6748-8893-C83F223E33D5}" destId="{72AD3BE2-1333-B64B-9999-3E02E040CF1A}" srcOrd="1"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577458BB-2237-B041-B54A-3BFC1AF6E38A}" type="presOf" srcId="{83FD8529-4983-3749-BE9E-66F86844F4EA}" destId="{4E77185A-7B38-F948-BB21-9415B1033AAB}" srcOrd="0"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67053F66-8316-E246-B851-00BB24481980}" type="presOf" srcId="{2B53EB0E-FBFE-DC45-854B-8DDEBCD3D5CE}" destId="{2D5AF3E0-4746-654D-A5F2-34F132C6CA34}" srcOrd="1" destOrd="0" presId="urn:microsoft.com/office/officeart/2005/8/layout/orgChart1"/>
    <dgm:cxn modelId="{A27AE952-2988-CD48-883C-DF2BAF030269}" type="presOf" srcId="{3A52393D-F39E-8F45-B32B-5C85699AAF9B}" destId="{B040F289-820C-B249-96CC-EAE3B716173E}" srcOrd="0" destOrd="0" presId="urn:microsoft.com/office/officeart/2005/8/layout/orgChart1"/>
    <dgm:cxn modelId="{10444ACB-921C-6D4A-B986-2CBC72D69F10}" srcId="{7B9CC991-B474-E246-AA96-725124156A00}" destId="{BFC33CF9-0F4F-6C4D-BC4C-9AAEB7D3132A}" srcOrd="0" destOrd="0" parTransId="{97FAB619-5C62-924A-89F7-BE5FF620D583}" sibTransId="{BC233D41-91C4-F745-A368-B015D73BDFDE}"/>
    <dgm:cxn modelId="{FEC237EE-B10F-BB4A-89C7-99F658F05BA4}" type="presOf" srcId="{99BB85B4-C4E5-DA4E-A4D2-55E4F19A559F}" destId="{1FF30FD3-4B77-5943-831B-2A48E91AC4AC}" srcOrd="1" destOrd="0" presId="urn:microsoft.com/office/officeart/2005/8/layout/orgChart1"/>
    <dgm:cxn modelId="{C60E8504-6091-E346-A42B-CDAEBFE40EF4}" type="presParOf" srcId="{8DAD9BD8-EAF7-4948-AEAB-4B93B8F5E3CE}" destId="{597077E8-FFAB-E347-8643-8F32E615B2ED}" srcOrd="0" destOrd="0" presId="urn:microsoft.com/office/officeart/2005/8/layout/orgChart1"/>
    <dgm:cxn modelId="{50B23270-DF0F-6F49-9FF1-BB3F04271A4C}" type="presParOf" srcId="{597077E8-FFAB-E347-8643-8F32E615B2ED}" destId="{8C3955BD-5127-DB4D-8612-CF9058AB299D}" srcOrd="0" destOrd="0" presId="urn:microsoft.com/office/officeart/2005/8/layout/orgChart1"/>
    <dgm:cxn modelId="{482AB628-1C54-7B45-9509-F1FB4B23501D}" type="presParOf" srcId="{8C3955BD-5127-DB4D-8612-CF9058AB299D}" destId="{7AB96F66-678F-D044-9D5B-B4B62EFF5348}" srcOrd="0" destOrd="0" presId="urn:microsoft.com/office/officeart/2005/8/layout/orgChart1"/>
    <dgm:cxn modelId="{7AE68644-27A2-9C44-8B1F-EFF9313FD0AB}" type="presParOf" srcId="{8C3955BD-5127-DB4D-8612-CF9058AB299D}" destId="{364925EB-A99A-2F44-86CF-F3FED74D5D98}" srcOrd="1" destOrd="0" presId="urn:microsoft.com/office/officeart/2005/8/layout/orgChart1"/>
    <dgm:cxn modelId="{7D6185F2-FB25-9E49-BDAC-3053046BB299}" type="presParOf" srcId="{597077E8-FFAB-E347-8643-8F32E615B2ED}" destId="{B878A005-2C2F-0F46-9C8F-060DAD329D78}" srcOrd="1" destOrd="0" presId="urn:microsoft.com/office/officeart/2005/8/layout/orgChart1"/>
    <dgm:cxn modelId="{4A001F47-CE52-DC40-83A8-B8E7ACF1865B}" type="presParOf" srcId="{B878A005-2C2F-0F46-9C8F-060DAD329D78}" destId="{B873E63E-502F-814C-ABA7-B1F39B751089}" srcOrd="0" destOrd="0" presId="urn:microsoft.com/office/officeart/2005/8/layout/orgChart1"/>
    <dgm:cxn modelId="{82ED99AF-9963-CB4E-8B61-82B5B0984A4A}" type="presParOf" srcId="{B878A005-2C2F-0F46-9C8F-060DAD329D78}" destId="{4CE704B4-5C3A-AF48-81F1-279C8EF5F723}" srcOrd="1" destOrd="0" presId="urn:microsoft.com/office/officeart/2005/8/layout/orgChart1"/>
    <dgm:cxn modelId="{624DCCE2-A4C9-934A-AE55-E63B5215D486}" type="presParOf" srcId="{4CE704B4-5C3A-AF48-81F1-279C8EF5F723}" destId="{153359DF-63A6-8841-A688-C7F5FF1B2204}" srcOrd="0" destOrd="0" presId="urn:microsoft.com/office/officeart/2005/8/layout/orgChart1"/>
    <dgm:cxn modelId="{EE438956-BEED-BC44-AE78-471896E9AD7C}" type="presParOf" srcId="{153359DF-63A6-8841-A688-C7F5FF1B2204}" destId="{8B705978-4650-EF4A-8336-13700F303B79}" srcOrd="0" destOrd="0" presId="urn:microsoft.com/office/officeart/2005/8/layout/orgChart1"/>
    <dgm:cxn modelId="{3D861573-801C-814D-8627-D27E1E115507}" type="presParOf" srcId="{153359DF-63A6-8841-A688-C7F5FF1B2204}" destId="{9C6462A1-FB46-104D-BB91-ABFD3689C67B}" srcOrd="1" destOrd="0" presId="urn:microsoft.com/office/officeart/2005/8/layout/orgChart1"/>
    <dgm:cxn modelId="{91EE2697-5F21-ED4F-A928-31348E5E2861}" type="presParOf" srcId="{4CE704B4-5C3A-AF48-81F1-279C8EF5F723}" destId="{1223F7E7-2217-6D42-A6BF-D534BC37D07A}" srcOrd="1" destOrd="0" presId="urn:microsoft.com/office/officeart/2005/8/layout/orgChart1"/>
    <dgm:cxn modelId="{3C7E857B-F8B4-E442-8F9E-15EFF79FD4B5}" type="presParOf" srcId="{1223F7E7-2217-6D42-A6BF-D534BC37D07A}" destId="{2BDC61EA-CE37-314F-AC2A-0D6690557CB0}" srcOrd="0" destOrd="0" presId="urn:microsoft.com/office/officeart/2005/8/layout/orgChart1"/>
    <dgm:cxn modelId="{C14C25B2-004D-E74C-B3FA-659D6B2C36C8}" type="presParOf" srcId="{1223F7E7-2217-6D42-A6BF-D534BC37D07A}" destId="{8EC66E20-3AA6-3346-A74C-D8A561E4B99E}" srcOrd="1" destOrd="0" presId="urn:microsoft.com/office/officeart/2005/8/layout/orgChart1"/>
    <dgm:cxn modelId="{2E3869B3-E23A-544B-A30A-ABFF9EF152B9}" type="presParOf" srcId="{8EC66E20-3AA6-3346-A74C-D8A561E4B99E}" destId="{83911E6B-D9D3-B34F-81D5-A848A1086D26}" srcOrd="0" destOrd="0" presId="urn:microsoft.com/office/officeart/2005/8/layout/orgChart1"/>
    <dgm:cxn modelId="{55E3D848-EECF-A643-B2B2-378687615620}" type="presParOf" srcId="{83911E6B-D9D3-B34F-81D5-A848A1086D26}" destId="{7856D2F4-7567-1D40-9619-7060402A9355}" srcOrd="0" destOrd="0" presId="urn:microsoft.com/office/officeart/2005/8/layout/orgChart1"/>
    <dgm:cxn modelId="{24140C82-2172-8040-929F-6B146DB095CE}" type="presParOf" srcId="{83911E6B-D9D3-B34F-81D5-A848A1086D26}" destId="{1FF30FD3-4B77-5943-831B-2A48E91AC4AC}" srcOrd="1" destOrd="0" presId="urn:microsoft.com/office/officeart/2005/8/layout/orgChart1"/>
    <dgm:cxn modelId="{DC1F3085-7D33-C245-8F9C-53EDEC9CE863}" type="presParOf" srcId="{8EC66E20-3AA6-3346-A74C-D8A561E4B99E}" destId="{0A85B098-D64C-D84A-BAB8-C08FCC6ABACA}" srcOrd="1" destOrd="0" presId="urn:microsoft.com/office/officeart/2005/8/layout/orgChart1"/>
    <dgm:cxn modelId="{7A856B19-718B-B94A-BC79-66BE8387D307}" type="presParOf" srcId="{0A85B098-D64C-D84A-BAB8-C08FCC6ABACA}" destId="{1B61DC02-4F3D-3749-8C9A-0E47DC39D614}" srcOrd="0" destOrd="0" presId="urn:microsoft.com/office/officeart/2005/8/layout/orgChart1"/>
    <dgm:cxn modelId="{D44EA3DA-1CB4-A741-87DE-AF8D5BC76A1F}" type="presParOf" srcId="{0A85B098-D64C-D84A-BAB8-C08FCC6ABACA}" destId="{14038112-19E9-FA45-8B91-43CE6609F1B6}" srcOrd="1" destOrd="0" presId="urn:microsoft.com/office/officeart/2005/8/layout/orgChart1"/>
    <dgm:cxn modelId="{E06BDBDE-4318-3F43-B66F-241684BA990C}" type="presParOf" srcId="{14038112-19E9-FA45-8B91-43CE6609F1B6}" destId="{7C00FFD9-F546-8244-8473-7E6327BB9814}" srcOrd="0" destOrd="0" presId="urn:microsoft.com/office/officeart/2005/8/layout/orgChart1"/>
    <dgm:cxn modelId="{FE122CB0-7F7F-BC44-85A2-DCE438D309A6}" type="presParOf" srcId="{7C00FFD9-F546-8244-8473-7E6327BB9814}" destId="{01ED003D-490C-144E-9249-EF3DDF0526B0}" srcOrd="0" destOrd="0" presId="urn:microsoft.com/office/officeart/2005/8/layout/orgChart1"/>
    <dgm:cxn modelId="{94C5433E-67FA-AC4B-B359-54FAB188AB1D}" type="presParOf" srcId="{7C00FFD9-F546-8244-8473-7E6327BB9814}" destId="{2D5AF3E0-4746-654D-A5F2-34F132C6CA34}" srcOrd="1" destOrd="0" presId="urn:microsoft.com/office/officeart/2005/8/layout/orgChart1"/>
    <dgm:cxn modelId="{1967DB9E-6063-5F4F-9187-7D69D838B992}" type="presParOf" srcId="{14038112-19E9-FA45-8B91-43CE6609F1B6}" destId="{C219BE33-7EC1-A147-ABE0-4A5B697680B1}" srcOrd="1" destOrd="0" presId="urn:microsoft.com/office/officeart/2005/8/layout/orgChart1"/>
    <dgm:cxn modelId="{D95417E5-5681-FA4A-89D1-A0CB1376CCEE}" type="presParOf" srcId="{14038112-19E9-FA45-8B91-43CE6609F1B6}" destId="{ED7F90CE-56F4-F548-8E88-60AAC82E76C5}" srcOrd="2" destOrd="0" presId="urn:microsoft.com/office/officeart/2005/8/layout/orgChart1"/>
    <dgm:cxn modelId="{5AE2767F-DDE6-B24E-8FF0-693F840C6F83}" type="presParOf" srcId="{0A85B098-D64C-D84A-BAB8-C08FCC6ABACA}" destId="{217CDE67-DDF3-DD44-99D4-559AFC8C4227}" srcOrd="2" destOrd="0" presId="urn:microsoft.com/office/officeart/2005/8/layout/orgChart1"/>
    <dgm:cxn modelId="{FE60F0F7-1003-AB41-9EF5-401E78C69C3E}" type="presParOf" srcId="{0A85B098-D64C-D84A-BAB8-C08FCC6ABACA}" destId="{FAF4AEEC-1ECD-384D-850D-AF68F26F8D07}" srcOrd="3" destOrd="0" presId="urn:microsoft.com/office/officeart/2005/8/layout/orgChart1"/>
    <dgm:cxn modelId="{FC3EFE53-2922-5A4C-B815-62146CC4BE0D}" type="presParOf" srcId="{FAF4AEEC-1ECD-384D-850D-AF68F26F8D07}" destId="{2E1A4A26-3707-D54E-9F93-FEC870A9C5E8}" srcOrd="0" destOrd="0" presId="urn:microsoft.com/office/officeart/2005/8/layout/orgChart1"/>
    <dgm:cxn modelId="{63D2C76F-2D73-AB42-8AB0-05301DE0A42E}" type="presParOf" srcId="{2E1A4A26-3707-D54E-9F93-FEC870A9C5E8}" destId="{0BBD6B96-3C44-5E4F-B961-0BD7B8AD06E8}" srcOrd="0" destOrd="0" presId="urn:microsoft.com/office/officeart/2005/8/layout/orgChart1"/>
    <dgm:cxn modelId="{A7EF5CAB-89B9-CE4D-8CBC-7C9DD39183CE}" type="presParOf" srcId="{2E1A4A26-3707-D54E-9F93-FEC870A9C5E8}" destId="{9CE1F367-8C1D-B84B-80C7-8E5C52C6C65D}" srcOrd="1" destOrd="0" presId="urn:microsoft.com/office/officeart/2005/8/layout/orgChart1"/>
    <dgm:cxn modelId="{137FB2AF-31C9-D34B-8E98-9F232D324A3A}" type="presParOf" srcId="{FAF4AEEC-1ECD-384D-850D-AF68F26F8D07}" destId="{F6B3A539-13D1-3446-925E-56EDC98634A2}" srcOrd="1" destOrd="0" presId="urn:microsoft.com/office/officeart/2005/8/layout/orgChart1"/>
    <dgm:cxn modelId="{96A19A68-E007-864D-825F-A9F6CBABC6D2}" type="presParOf" srcId="{FAF4AEEC-1ECD-384D-850D-AF68F26F8D07}" destId="{3BD5F170-DFA2-5A40-8714-F59B9CC81858}" srcOrd="2" destOrd="0" presId="urn:microsoft.com/office/officeart/2005/8/layout/orgChart1"/>
    <dgm:cxn modelId="{51D9C115-B602-274D-8A8B-4BB8E1AFE334}" type="presParOf" srcId="{0A85B098-D64C-D84A-BAB8-C08FCC6ABACA}" destId="{C3AF599F-2015-4F45-AEAB-5835F676E732}" srcOrd="4" destOrd="0" presId="urn:microsoft.com/office/officeart/2005/8/layout/orgChart1"/>
    <dgm:cxn modelId="{C101EE2C-1073-254B-B28C-DC209560A0C1}" type="presParOf" srcId="{0A85B098-D64C-D84A-BAB8-C08FCC6ABACA}" destId="{DE4CB0D1-8A01-B248-A7CB-75422300F507}" srcOrd="5" destOrd="0" presId="urn:microsoft.com/office/officeart/2005/8/layout/orgChart1"/>
    <dgm:cxn modelId="{51467639-2245-FE44-824E-1D41C271E206}" type="presParOf" srcId="{DE4CB0D1-8A01-B248-A7CB-75422300F507}" destId="{E623151D-EDB0-FD4A-842B-87D33F7AF4E9}" srcOrd="0" destOrd="0" presId="urn:microsoft.com/office/officeart/2005/8/layout/orgChart1"/>
    <dgm:cxn modelId="{7CC2F0D6-5532-1B4D-801A-FD147B15E8C5}" type="presParOf" srcId="{E623151D-EDB0-FD4A-842B-87D33F7AF4E9}" destId="{E9D9E596-19D2-E643-B3C6-50F14DE7717A}" srcOrd="0" destOrd="0" presId="urn:microsoft.com/office/officeart/2005/8/layout/orgChart1"/>
    <dgm:cxn modelId="{A64400FD-2D1A-734B-8083-1AA4271D3DDC}" type="presParOf" srcId="{E623151D-EDB0-FD4A-842B-87D33F7AF4E9}" destId="{75283C50-1CA9-9D4C-83BD-46FB84C447CF}" srcOrd="1" destOrd="0" presId="urn:microsoft.com/office/officeart/2005/8/layout/orgChart1"/>
    <dgm:cxn modelId="{CE5483D5-DACF-764E-B488-EE45C01FD57B}" type="presParOf" srcId="{DE4CB0D1-8A01-B248-A7CB-75422300F507}" destId="{4A70DFA7-588F-CF4A-8B74-F1B71C99740A}" srcOrd="1" destOrd="0" presId="urn:microsoft.com/office/officeart/2005/8/layout/orgChart1"/>
    <dgm:cxn modelId="{0EE7BE3D-44A1-EE46-ADAA-A1811FC15D81}" type="presParOf" srcId="{DE4CB0D1-8A01-B248-A7CB-75422300F507}" destId="{53E084D9-8FDF-B14C-AD70-39CAE5E3A570}" srcOrd="2" destOrd="0" presId="urn:microsoft.com/office/officeart/2005/8/layout/orgChart1"/>
    <dgm:cxn modelId="{08D16AE8-BE52-7545-9B4F-153CFFC96019}" type="presParOf" srcId="{0A85B098-D64C-D84A-BAB8-C08FCC6ABACA}" destId="{34D0AC6F-7796-DB40-BADD-6DC51ED8F4AE}" srcOrd="6" destOrd="0" presId="urn:microsoft.com/office/officeart/2005/8/layout/orgChart1"/>
    <dgm:cxn modelId="{C0A35363-B9C1-AB41-88F8-42B1362D558C}" type="presParOf" srcId="{0A85B098-D64C-D84A-BAB8-C08FCC6ABACA}" destId="{3DCBF842-CFBD-0E43-8872-2DF85E3AA2DA}" srcOrd="7" destOrd="0" presId="urn:microsoft.com/office/officeart/2005/8/layout/orgChart1"/>
    <dgm:cxn modelId="{35F0F3B9-2F38-AA46-A4CD-CA1FEFE9C114}" type="presParOf" srcId="{3DCBF842-CFBD-0E43-8872-2DF85E3AA2DA}" destId="{B88F08A2-4B2A-0C4B-B95E-FA315CEFA8A2}" srcOrd="0" destOrd="0" presId="urn:microsoft.com/office/officeart/2005/8/layout/orgChart1"/>
    <dgm:cxn modelId="{B37F4EB7-215B-C444-8AD1-729B719F70C9}" type="presParOf" srcId="{B88F08A2-4B2A-0C4B-B95E-FA315CEFA8A2}" destId="{BADDF87E-A942-C94D-BC10-22C0C954C913}" srcOrd="0" destOrd="0" presId="urn:microsoft.com/office/officeart/2005/8/layout/orgChart1"/>
    <dgm:cxn modelId="{6DF74615-120D-0A4A-99EC-CD680CE8F38F}" type="presParOf" srcId="{B88F08A2-4B2A-0C4B-B95E-FA315CEFA8A2}" destId="{72AD3BE2-1333-B64B-9999-3E02E040CF1A}" srcOrd="1" destOrd="0" presId="urn:microsoft.com/office/officeart/2005/8/layout/orgChart1"/>
    <dgm:cxn modelId="{4A79C65A-82F5-F949-8A45-0A27013E6003}" type="presParOf" srcId="{3DCBF842-CFBD-0E43-8872-2DF85E3AA2DA}" destId="{AC4FE21A-33AF-DA4A-86E4-E15954053434}" srcOrd="1" destOrd="0" presId="urn:microsoft.com/office/officeart/2005/8/layout/orgChart1"/>
    <dgm:cxn modelId="{EC920A26-1673-3940-8D9C-768EB9D10790}" type="presParOf" srcId="{3DCBF842-CFBD-0E43-8872-2DF85E3AA2DA}" destId="{3220A422-46B4-3644-94ED-95619E076AD0}" srcOrd="2" destOrd="0" presId="urn:microsoft.com/office/officeart/2005/8/layout/orgChart1"/>
    <dgm:cxn modelId="{886F0CDB-2857-6F40-8AE7-CCBF81AE1970}" type="presParOf" srcId="{8EC66E20-3AA6-3346-A74C-D8A561E4B99E}" destId="{9DF13DC0-38C6-EC40-9EDC-882BB33E5E0F}" srcOrd="2" destOrd="0" presId="urn:microsoft.com/office/officeart/2005/8/layout/orgChart1"/>
    <dgm:cxn modelId="{466D4A9B-916A-5944-B90E-490615356558}" type="presParOf" srcId="{1223F7E7-2217-6D42-A6BF-D534BC37D07A}" destId="{2AFE2C4E-57E5-FF4D-9033-EE5427087509}" srcOrd="2" destOrd="0" presId="urn:microsoft.com/office/officeart/2005/8/layout/orgChart1"/>
    <dgm:cxn modelId="{D34FC833-6EFB-634F-8B5F-A964C3B62D12}" type="presParOf" srcId="{1223F7E7-2217-6D42-A6BF-D534BC37D07A}" destId="{0F729D98-F3E5-7248-9976-1DA3A968B810}" srcOrd="3" destOrd="0" presId="urn:microsoft.com/office/officeart/2005/8/layout/orgChart1"/>
    <dgm:cxn modelId="{F91B9BCA-93E7-F840-BF74-EE3EF72E948F}" type="presParOf" srcId="{0F729D98-F3E5-7248-9976-1DA3A968B810}" destId="{2ACE2B04-3E95-EC48-86C1-3AC0327F9DC4}" srcOrd="0" destOrd="0" presId="urn:microsoft.com/office/officeart/2005/8/layout/orgChart1"/>
    <dgm:cxn modelId="{A54C6265-9366-7243-9BF0-A33F25BF980C}" type="presParOf" srcId="{2ACE2B04-3E95-EC48-86C1-3AC0327F9DC4}" destId="{A297DB52-B38F-1A4C-B510-59C16FEBCA17}" srcOrd="0" destOrd="0" presId="urn:microsoft.com/office/officeart/2005/8/layout/orgChart1"/>
    <dgm:cxn modelId="{363806E9-5C28-1B48-AA34-117C4285A2B4}" type="presParOf" srcId="{2ACE2B04-3E95-EC48-86C1-3AC0327F9DC4}" destId="{1F8901A2-154C-CB4F-B6E5-9D454079A3EB}" srcOrd="1" destOrd="0" presId="urn:microsoft.com/office/officeart/2005/8/layout/orgChart1"/>
    <dgm:cxn modelId="{AE63D886-5B76-AD40-9172-7CD16CF5E95F}" type="presParOf" srcId="{0F729D98-F3E5-7248-9976-1DA3A968B810}" destId="{FDC949FD-9B1D-204D-9AA8-3C84A35362B4}" srcOrd="1" destOrd="0" presId="urn:microsoft.com/office/officeart/2005/8/layout/orgChart1"/>
    <dgm:cxn modelId="{6112B2E0-F026-2D49-B207-02A612C41302}" type="presParOf" srcId="{FDC949FD-9B1D-204D-9AA8-3C84A35362B4}" destId="{D0AA59AB-AAF1-E047-83BA-C8DE68219EBD}" srcOrd="0" destOrd="0" presId="urn:microsoft.com/office/officeart/2005/8/layout/orgChart1"/>
    <dgm:cxn modelId="{BD2624E4-4757-D74E-84F5-9F796EE7F643}" type="presParOf" srcId="{FDC949FD-9B1D-204D-9AA8-3C84A35362B4}" destId="{46A9FF11-3BAA-D04B-8A5A-4EB89AA3E115}" srcOrd="1" destOrd="0" presId="urn:microsoft.com/office/officeart/2005/8/layout/orgChart1"/>
    <dgm:cxn modelId="{783E564D-490C-1246-B1E4-0609BE16EFD2}" type="presParOf" srcId="{46A9FF11-3BAA-D04B-8A5A-4EB89AA3E115}" destId="{9EC4DE8B-6BA0-8744-A878-797E1972D75A}" srcOrd="0" destOrd="0" presId="urn:microsoft.com/office/officeart/2005/8/layout/orgChart1"/>
    <dgm:cxn modelId="{BB11F4C8-BA2E-8B43-B07E-381A14CDFC1C}" type="presParOf" srcId="{9EC4DE8B-6BA0-8744-A878-797E1972D75A}" destId="{B11F8395-2A41-AE4F-ACC9-13AC74F55E62}" srcOrd="0" destOrd="0" presId="urn:microsoft.com/office/officeart/2005/8/layout/orgChart1"/>
    <dgm:cxn modelId="{D88AA31F-8EAD-BA49-BEE1-07082951CBD3}" type="presParOf" srcId="{9EC4DE8B-6BA0-8744-A878-797E1972D75A}" destId="{FB0D6F74-F74D-FB48-AF22-E4C848E57DC6}" srcOrd="1" destOrd="0" presId="urn:microsoft.com/office/officeart/2005/8/layout/orgChart1"/>
    <dgm:cxn modelId="{7382C3D7-80CE-AE48-9BFD-ECD22890858B}" type="presParOf" srcId="{46A9FF11-3BAA-D04B-8A5A-4EB89AA3E115}" destId="{36CB00B9-3CA6-DE40-BB51-CD9DD4F5FE3A}" srcOrd="1" destOrd="0" presId="urn:microsoft.com/office/officeart/2005/8/layout/orgChart1"/>
    <dgm:cxn modelId="{4F291278-B93D-5F49-B2A5-469FFDC80F3F}" type="presParOf" srcId="{46A9FF11-3BAA-D04B-8A5A-4EB89AA3E115}" destId="{3FFFCFC9-3B95-7945-AF3D-FBC75AD4B5AD}" srcOrd="2" destOrd="0" presId="urn:microsoft.com/office/officeart/2005/8/layout/orgChart1"/>
    <dgm:cxn modelId="{9D1B1069-2521-5948-AE4F-E9232064B467}" type="presParOf" srcId="{FDC949FD-9B1D-204D-9AA8-3C84A35362B4}" destId="{8137981B-2BBE-3348-9421-EF865825A35B}" srcOrd="2" destOrd="0" presId="urn:microsoft.com/office/officeart/2005/8/layout/orgChart1"/>
    <dgm:cxn modelId="{6B7B8A00-DA1D-8549-A964-CDA91167413C}" type="presParOf" srcId="{FDC949FD-9B1D-204D-9AA8-3C84A35362B4}" destId="{817CCDA8-22A1-D249-BA5B-C24E1E6E9278}" srcOrd="3" destOrd="0" presId="urn:microsoft.com/office/officeart/2005/8/layout/orgChart1"/>
    <dgm:cxn modelId="{C7FE42C2-8558-E04A-AFBD-EB40DD2A630A}" type="presParOf" srcId="{817CCDA8-22A1-D249-BA5B-C24E1E6E9278}" destId="{8765DCBB-6CBC-C943-92A3-347AD0D4E2BC}" srcOrd="0" destOrd="0" presId="urn:microsoft.com/office/officeart/2005/8/layout/orgChart1"/>
    <dgm:cxn modelId="{715176C2-E0F5-354A-9A6E-981447B568B8}" type="presParOf" srcId="{8765DCBB-6CBC-C943-92A3-347AD0D4E2BC}" destId="{EEE24EF8-69BD-234D-9E88-741173F0378C}" srcOrd="0" destOrd="0" presId="urn:microsoft.com/office/officeart/2005/8/layout/orgChart1"/>
    <dgm:cxn modelId="{72B6BAF3-64F6-4A48-B3FD-BEFB075F17AD}" type="presParOf" srcId="{8765DCBB-6CBC-C943-92A3-347AD0D4E2BC}" destId="{E38859BE-3663-FC4F-BD34-BAC61E580102}" srcOrd="1" destOrd="0" presId="urn:microsoft.com/office/officeart/2005/8/layout/orgChart1"/>
    <dgm:cxn modelId="{E7EAB144-608D-0B48-91C1-DE7B01D8E4F1}" type="presParOf" srcId="{817CCDA8-22A1-D249-BA5B-C24E1E6E9278}" destId="{AC74EEAC-1205-8843-BB87-F1D8342F8603}" srcOrd="1" destOrd="0" presId="urn:microsoft.com/office/officeart/2005/8/layout/orgChart1"/>
    <dgm:cxn modelId="{19DB484E-5DF4-AE43-AD97-8D5FE13BE66E}" type="presParOf" srcId="{817CCDA8-22A1-D249-BA5B-C24E1E6E9278}" destId="{7BC04ECA-F00E-5940-9D67-86983C59F552}" srcOrd="2" destOrd="0" presId="urn:microsoft.com/office/officeart/2005/8/layout/orgChart1"/>
    <dgm:cxn modelId="{5D4F0932-6C63-9140-9ACD-B5057A594FF0}" type="presParOf" srcId="{FDC949FD-9B1D-204D-9AA8-3C84A35362B4}" destId="{B98AA671-DF79-584D-8FB9-89274929BDA6}" srcOrd="4" destOrd="0" presId="urn:microsoft.com/office/officeart/2005/8/layout/orgChart1"/>
    <dgm:cxn modelId="{B82AC639-B345-8747-968D-7974D06169DA}" type="presParOf" srcId="{FDC949FD-9B1D-204D-9AA8-3C84A35362B4}" destId="{75B48C16-1AEA-7B4F-ADF3-1C6D812CAF13}" srcOrd="5" destOrd="0" presId="urn:microsoft.com/office/officeart/2005/8/layout/orgChart1"/>
    <dgm:cxn modelId="{41A1412D-020B-314D-90E3-DD14DDAD5FFE}" type="presParOf" srcId="{75B48C16-1AEA-7B4F-ADF3-1C6D812CAF13}" destId="{45FE04C2-7D87-2E4A-B07E-7E9CFB3A1073}" srcOrd="0" destOrd="0" presId="urn:microsoft.com/office/officeart/2005/8/layout/orgChart1"/>
    <dgm:cxn modelId="{00120827-5F36-9C46-B4FF-6417B6155972}" type="presParOf" srcId="{45FE04C2-7D87-2E4A-B07E-7E9CFB3A1073}" destId="{6CFD024A-6E3E-C74F-A1E4-DAA3E3350F49}" srcOrd="0" destOrd="0" presId="urn:microsoft.com/office/officeart/2005/8/layout/orgChart1"/>
    <dgm:cxn modelId="{0FF7D87F-6560-9A4F-9FFF-8A254006BC80}" type="presParOf" srcId="{45FE04C2-7D87-2E4A-B07E-7E9CFB3A1073}" destId="{43FC87F0-73D5-C145-9F17-D0A85E25EF9E}" srcOrd="1" destOrd="0" presId="urn:microsoft.com/office/officeart/2005/8/layout/orgChart1"/>
    <dgm:cxn modelId="{DDF3DFFD-C639-8649-8626-9A3F3CCA39DA}" type="presParOf" srcId="{75B48C16-1AEA-7B4F-ADF3-1C6D812CAF13}" destId="{0380EF67-AD18-284B-98FE-5EB1055131EE}" srcOrd="1" destOrd="0" presId="urn:microsoft.com/office/officeart/2005/8/layout/orgChart1"/>
    <dgm:cxn modelId="{701196BA-7648-434A-A04B-FF29C3E7E63E}" type="presParOf" srcId="{75B48C16-1AEA-7B4F-ADF3-1C6D812CAF13}" destId="{C0B5036A-1B97-9849-BE04-C7A180CCA23B}" srcOrd="2" destOrd="0" presId="urn:microsoft.com/office/officeart/2005/8/layout/orgChart1"/>
    <dgm:cxn modelId="{8273AC6F-A7B0-8245-93C5-B03BD1A4E907}" type="presParOf" srcId="{0F729D98-F3E5-7248-9976-1DA3A968B810}" destId="{61B46704-BB2A-0940-9B1B-A52C4E94C5D1}" srcOrd="2" destOrd="0" presId="urn:microsoft.com/office/officeart/2005/8/layout/orgChart1"/>
    <dgm:cxn modelId="{C6E75BDB-9404-8540-92A2-3248AD78215A}" type="presParOf" srcId="{1223F7E7-2217-6D42-A6BF-D534BC37D07A}" destId="{2E4A5106-F59E-6A4E-BEA5-F4F616E19F07}" srcOrd="4" destOrd="0" presId="urn:microsoft.com/office/officeart/2005/8/layout/orgChart1"/>
    <dgm:cxn modelId="{EACE68BB-B365-6540-B048-81EAF3355370}" type="presParOf" srcId="{1223F7E7-2217-6D42-A6BF-D534BC37D07A}" destId="{689032B7-6088-8F4E-ADD0-1BC5FB9A65AB}" srcOrd="5" destOrd="0" presId="urn:microsoft.com/office/officeart/2005/8/layout/orgChart1"/>
    <dgm:cxn modelId="{3F45DDC3-8722-D144-8357-847FBF0B9352}" type="presParOf" srcId="{689032B7-6088-8F4E-ADD0-1BC5FB9A65AB}" destId="{FF895EF6-7ACF-BE48-B8A2-F80E90761538}" srcOrd="0" destOrd="0" presId="urn:microsoft.com/office/officeart/2005/8/layout/orgChart1"/>
    <dgm:cxn modelId="{AE4FA913-AC5A-634A-BFE7-ABF71DDB4060}" type="presParOf" srcId="{FF895EF6-7ACF-BE48-B8A2-F80E90761538}" destId="{4E77185A-7B38-F948-BB21-9415B1033AAB}" srcOrd="0" destOrd="0" presId="urn:microsoft.com/office/officeart/2005/8/layout/orgChart1"/>
    <dgm:cxn modelId="{141C7C62-BD13-8342-B818-42A193CAE3EA}" type="presParOf" srcId="{FF895EF6-7ACF-BE48-B8A2-F80E90761538}" destId="{C057021E-FC3D-DE4F-82E5-DFABB26624BD}" srcOrd="1" destOrd="0" presId="urn:microsoft.com/office/officeart/2005/8/layout/orgChart1"/>
    <dgm:cxn modelId="{D7A799C9-7DD9-5545-B81D-05D77528F42B}" type="presParOf" srcId="{689032B7-6088-8F4E-ADD0-1BC5FB9A65AB}" destId="{4ACB735D-F9E2-3043-A764-359FA8C89D31}" srcOrd="1" destOrd="0" presId="urn:microsoft.com/office/officeart/2005/8/layout/orgChart1"/>
    <dgm:cxn modelId="{799FCFAC-616B-074A-8EF8-49040244F222}" type="presParOf" srcId="{4ACB735D-F9E2-3043-A764-359FA8C89D31}" destId="{121D6F2C-4540-414A-8A9C-F673B686A182}" srcOrd="0" destOrd="0" presId="urn:microsoft.com/office/officeart/2005/8/layout/orgChart1"/>
    <dgm:cxn modelId="{620730D1-5DFA-684C-996D-98186DB4EE1B}" type="presParOf" srcId="{4ACB735D-F9E2-3043-A764-359FA8C89D31}" destId="{87F6E021-A735-7544-99ED-FACE4CD73B09}" srcOrd="1" destOrd="0" presId="urn:microsoft.com/office/officeart/2005/8/layout/orgChart1"/>
    <dgm:cxn modelId="{7128DC0D-EFAF-FB46-884E-0F9E98A0155B}" type="presParOf" srcId="{87F6E021-A735-7544-99ED-FACE4CD73B09}" destId="{16FE59DF-EDBE-B149-839B-023AAC4A1FAC}" srcOrd="0" destOrd="0" presId="urn:microsoft.com/office/officeart/2005/8/layout/orgChart1"/>
    <dgm:cxn modelId="{91AC6861-BBA6-DC45-873D-246AF0720C82}" type="presParOf" srcId="{16FE59DF-EDBE-B149-839B-023AAC4A1FAC}" destId="{5EC7B4BC-D6E0-494E-8F9F-6D6D134D7C5F}" srcOrd="0" destOrd="0" presId="urn:microsoft.com/office/officeart/2005/8/layout/orgChart1"/>
    <dgm:cxn modelId="{1B17965A-ED52-0248-A66B-7B9FDDB89501}" type="presParOf" srcId="{16FE59DF-EDBE-B149-839B-023AAC4A1FAC}" destId="{679FFD3F-780D-C84A-BBD4-6EC4155AE11F}" srcOrd="1" destOrd="0" presId="urn:microsoft.com/office/officeart/2005/8/layout/orgChart1"/>
    <dgm:cxn modelId="{926E5DAD-F1A5-CA44-B402-673C82C989C4}" type="presParOf" srcId="{87F6E021-A735-7544-99ED-FACE4CD73B09}" destId="{00DE8427-67AC-DB44-B1D8-8FCAE0F9EED0}" srcOrd="1" destOrd="0" presId="urn:microsoft.com/office/officeart/2005/8/layout/orgChart1"/>
    <dgm:cxn modelId="{994C43C0-8331-5B49-BB1B-A2B607704175}" type="presParOf" srcId="{87F6E021-A735-7544-99ED-FACE4CD73B09}" destId="{92D50532-929A-CF4D-8AFE-E6A3D3DDECC4}" srcOrd="2" destOrd="0" presId="urn:microsoft.com/office/officeart/2005/8/layout/orgChart1"/>
    <dgm:cxn modelId="{8C5057E9-958C-6F41-94A2-FE4C79DE756A}" type="presParOf" srcId="{4ACB735D-F9E2-3043-A764-359FA8C89D31}" destId="{B6DBBC47-0F37-9B4C-9838-FF7C950C6175}" srcOrd="2" destOrd="0" presId="urn:microsoft.com/office/officeart/2005/8/layout/orgChart1"/>
    <dgm:cxn modelId="{FC7AC01D-86B6-9246-A3BA-845FB64D69DE}" type="presParOf" srcId="{4ACB735D-F9E2-3043-A764-359FA8C89D31}" destId="{E2484D30-5040-DF4B-8CCB-73729881AE9C}" srcOrd="3" destOrd="0" presId="urn:microsoft.com/office/officeart/2005/8/layout/orgChart1"/>
    <dgm:cxn modelId="{E10F99F6-BD41-F04C-959C-350AF6F489CA}" type="presParOf" srcId="{E2484D30-5040-DF4B-8CCB-73729881AE9C}" destId="{2358A1D1-3B55-6B44-8B60-8690BCCB9BAE}" srcOrd="0" destOrd="0" presId="urn:microsoft.com/office/officeart/2005/8/layout/orgChart1"/>
    <dgm:cxn modelId="{5DD488A7-ABA6-7840-A9F0-B7A8593EDCA3}" type="presParOf" srcId="{2358A1D1-3B55-6B44-8B60-8690BCCB9BAE}" destId="{94FB6558-1362-3744-8078-68B40D37F8FD}" srcOrd="0" destOrd="0" presId="urn:microsoft.com/office/officeart/2005/8/layout/orgChart1"/>
    <dgm:cxn modelId="{2BD3E2AA-DF32-504F-91B6-BD07A502C72C}" type="presParOf" srcId="{2358A1D1-3B55-6B44-8B60-8690BCCB9BAE}" destId="{A841F3E7-9EE9-614C-BD08-07D1FD363FB8}" srcOrd="1" destOrd="0" presId="urn:microsoft.com/office/officeart/2005/8/layout/orgChart1"/>
    <dgm:cxn modelId="{3DEEEA9C-2AFD-A141-8C68-98595F2DFC30}" type="presParOf" srcId="{E2484D30-5040-DF4B-8CCB-73729881AE9C}" destId="{82C50219-6037-CD42-BCB9-52965AD87447}" srcOrd="1" destOrd="0" presId="urn:microsoft.com/office/officeart/2005/8/layout/orgChart1"/>
    <dgm:cxn modelId="{E201EB04-EB8C-314F-8CB9-40FFEDDE5784}" type="presParOf" srcId="{E2484D30-5040-DF4B-8CCB-73729881AE9C}" destId="{131429CD-5077-B943-9BF9-5A0037E258A0}" srcOrd="2" destOrd="0" presId="urn:microsoft.com/office/officeart/2005/8/layout/orgChart1"/>
    <dgm:cxn modelId="{5A23E3DB-983E-A049-8131-B0B66E9368C0}" type="presParOf" srcId="{4ACB735D-F9E2-3043-A764-359FA8C89D31}" destId="{B6AA00DA-87F1-C947-B054-57A994FA5909}" srcOrd="4" destOrd="0" presId="urn:microsoft.com/office/officeart/2005/8/layout/orgChart1"/>
    <dgm:cxn modelId="{9A84689F-CA00-B649-9742-C7B2204F1FC6}" type="presParOf" srcId="{4ACB735D-F9E2-3043-A764-359FA8C89D31}" destId="{4DA6B3DD-0C40-714D-9F12-216CFC9E9019}" srcOrd="5" destOrd="0" presId="urn:microsoft.com/office/officeart/2005/8/layout/orgChart1"/>
    <dgm:cxn modelId="{0D049A7F-6419-5341-9D9C-D151AD5D183B}" type="presParOf" srcId="{4DA6B3DD-0C40-714D-9F12-216CFC9E9019}" destId="{525A433D-5127-0046-9D6F-B73C9DABD675}" srcOrd="0" destOrd="0" presId="urn:microsoft.com/office/officeart/2005/8/layout/orgChart1"/>
    <dgm:cxn modelId="{205B3A50-54FA-AA47-8495-4C79DC3DB9B7}" type="presParOf" srcId="{525A433D-5127-0046-9D6F-B73C9DABD675}" destId="{2068E678-8A86-334C-8AE9-8164A3B1AAE6}" srcOrd="0" destOrd="0" presId="urn:microsoft.com/office/officeart/2005/8/layout/orgChart1"/>
    <dgm:cxn modelId="{B161D974-17D7-054D-A48A-F44B27CC1E83}" type="presParOf" srcId="{525A433D-5127-0046-9D6F-B73C9DABD675}" destId="{709BCE17-7185-E747-B9D3-9C5A9539A20A}" srcOrd="1" destOrd="0" presId="urn:microsoft.com/office/officeart/2005/8/layout/orgChart1"/>
    <dgm:cxn modelId="{208D78D4-0BF6-F141-BC85-2B4F3DB244C3}" type="presParOf" srcId="{4DA6B3DD-0C40-714D-9F12-216CFC9E9019}" destId="{61DE2079-BA58-8549-A620-9512FBAA1E0E}" srcOrd="1" destOrd="0" presId="urn:microsoft.com/office/officeart/2005/8/layout/orgChart1"/>
    <dgm:cxn modelId="{04590AA6-C995-AE4D-89CA-1EC989336259}" type="presParOf" srcId="{4DA6B3DD-0C40-714D-9F12-216CFC9E9019}" destId="{BBAF4D8B-B75F-124C-8038-021841868500}" srcOrd="2" destOrd="0" presId="urn:microsoft.com/office/officeart/2005/8/layout/orgChart1"/>
    <dgm:cxn modelId="{97B5FC5E-FC47-E14A-8BCF-8D1F4A13FC9F}" type="presParOf" srcId="{689032B7-6088-8F4E-ADD0-1BC5FB9A65AB}" destId="{970FD025-C555-8048-9043-40D6313BB066}" srcOrd="2" destOrd="0" presId="urn:microsoft.com/office/officeart/2005/8/layout/orgChart1"/>
    <dgm:cxn modelId="{2D66E50F-A49C-D142-B405-6668B2A6B3EC}" type="presParOf" srcId="{4CE704B4-5C3A-AF48-81F1-279C8EF5F723}" destId="{51CC4483-827A-D94B-A4A1-D63AAE544D07}" srcOrd="2" destOrd="0" presId="urn:microsoft.com/office/officeart/2005/8/layout/orgChart1"/>
    <dgm:cxn modelId="{E9123913-04E2-D742-9464-31D76F5D228A}" type="presParOf" srcId="{B878A005-2C2F-0F46-9C8F-060DAD329D78}" destId="{2986AF58-FB1F-EB4B-B656-EF2351FD44AB}" srcOrd="2" destOrd="0" presId="urn:microsoft.com/office/officeart/2005/8/layout/orgChart1"/>
    <dgm:cxn modelId="{AF36132F-B45F-8E47-B8CF-219855658D1C}" type="presParOf" srcId="{B878A005-2C2F-0F46-9C8F-060DAD329D78}" destId="{3DB882CD-6598-9040-B85C-1A83D378084F}" srcOrd="3" destOrd="0" presId="urn:microsoft.com/office/officeart/2005/8/layout/orgChart1"/>
    <dgm:cxn modelId="{41218C44-476C-3242-BAD3-C0652A7413EB}" type="presParOf" srcId="{3DB882CD-6598-9040-B85C-1A83D378084F}" destId="{0830F8F2-4809-BE40-9E59-0F52C72D51ED}" srcOrd="0" destOrd="0" presId="urn:microsoft.com/office/officeart/2005/8/layout/orgChart1"/>
    <dgm:cxn modelId="{85209F36-FB67-9348-93A7-45504B4A509D}" type="presParOf" srcId="{0830F8F2-4809-BE40-9E59-0F52C72D51ED}" destId="{569AF1F6-360E-7940-B2C7-3C8E37CB1AF0}" srcOrd="0" destOrd="0" presId="urn:microsoft.com/office/officeart/2005/8/layout/orgChart1"/>
    <dgm:cxn modelId="{E5F43E37-DA95-8049-A87A-DEBFD4E78883}" type="presParOf" srcId="{0830F8F2-4809-BE40-9E59-0F52C72D51ED}" destId="{94E36E05-227E-184F-95CE-F1F0E4034460}" srcOrd="1" destOrd="0" presId="urn:microsoft.com/office/officeart/2005/8/layout/orgChart1"/>
    <dgm:cxn modelId="{6142FB51-C0AD-4848-B1C5-8406C460348A}" type="presParOf" srcId="{3DB882CD-6598-9040-B85C-1A83D378084F}" destId="{171A6BCF-F99C-404B-949C-C2197C53C14F}" srcOrd="1" destOrd="0" presId="urn:microsoft.com/office/officeart/2005/8/layout/orgChart1"/>
    <dgm:cxn modelId="{D92E8CDD-CE45-6A41-A44B-83F787115336}" type="presParOf" srcId="{171A6BCF-F99C-404B-949C-C2197C53C14F}" destId="{79258160-981A-604D-BCBD-AD267251A8FD}" srcOrd="0" destOrd="0" presId="urn:microsoft.com/office/officeart/2005/8/layout/orgChart1"/>
    <dgm:cxn modelId="{F7D22FE9-89F3-F840-832A-D600C08C7CB8}" type="presParOf" srcId="{171A6BCF-F99C-404B-949C-C2197C53C14F}" destId="{230C7593-294C-6F4C-AD54-23C670C58A7F}" srcOrd="1" destOrd="0" presId="urn:microsoft.com/office/officeart/2005/8/layout/orgChart1"/>
    <dgm:cxn modelId="{A7ED7160-15F9-C446-A3C9-92554438E081}" type="presParOf" srcId="{230C7593-294C-6F4C-AD54-23C670C58A7F}" destId="{27857492-8787-054D-9826-8F506FCC7252}" srcOrd="0" destOrd="0" presId="urn:microsoft.com/office/officeart/2005/8/layout/orgChart1"/>
    <dgm:cxn modelId="{8DCABF15-F49D-514D-970D-4E3762278CFF}" type="presParOf" srcId="{27857492-8787-054D-9826-8F506FCC7252}" destId="{1C0E9EDA-D821-7641-815D-C21664E5036A}" srcOrd="0" destOrd="0" presId="urn:microsoft.com/office/officeart/2005/8/layout/orgChart1"/>
    <dgm:cxn modelId="{C7F1D672-EAD3-E242-AD0C-AE7AC658F680}" type="presParOf" srcId="{27857492-8787-054D-9826-8F506FCC7252}" destId="{498B904E-521A-3F4F-AD4E-5392E2A191DD}" srcOrd="1" destOrd="0" presId="urn:microsoft.com/office/officeart/2005/8/layout/orgChart1"/>
    <dgm:cxn modelId="{AB2D7C23-A360-234F-B1DF-A5EF1C5DFA4E}" type="presParOf" srcId="{230C7593-294C-6F4C-AD54-23C670C58A7F}" destId="{F78684D6-1172-9C49-92FC-E0B4D919DF1E}" srcOrd="1" destOrd="0" presId="urn:microsoft.com/office/officeart/2005/8/layout/orgChart1"/>
    <dgm:cxn modelId="{A9D31F6E-5245-E142-9674-A4652D6950E7}" type="presParOf" srcId="{F78684D6-1172-9C49-92FC-E0B4D919DF1E}" destId="{FA7FDCB6-2F1C-4240-9B6F-CBEC65594017}" srcOrd="0" destOrd="0" presId="urn:microsoft.com/office/officeart/2005/8/layout/orgChart1"/>
    <dgm:cxn modelId="{C6069479-A602-A74F-BF65-E4B02ACCF7CB}" type="presParOf" srcId="{F78684D6-1172-9C49-92FC-E0B4D919DF1E}" destId="{BDE2031B-58E8-F84E-8E19-AAF491773280}" srcOrd="1" destOrd="0" presId="urn:microsoft.com/office/officeart/2005/8/layout/orgChart1"/>
    <dgm:cxn modelId="{22FE245E-C97C-4A4C-AC33-06262D4CA016}" type="presParOf" srcId="{BDE2031B-58E8-F84E-8E19-AAF491773280}" destId="{F5B72F2E-B5F0-8240-AF76-DA32AC7E82B8}" srcOrd="0" destOrd="0" presId="urn:microsoft.com/office/officeart/2005/8/layout/orgChart1"/>
    <dgm:cxn modelId="{B8F7FD32-A8C1-DA4C-B54C-1DBF982E9F41}" type="presParOf" srcId="{F5B72F2E-B5F0-8240-AF76-DA32AC7E82B8}" destId="{ADDE005C-690B-AC47-8EB3-13D5F7A2A727}" srcOrd="0" destOrd="0" presId="urn:microsoft.com/office/officeart/2005/8/layout/orgChart1"/>
    <dgm:cxn modelId="{91842286-653A-FD4A-A4B3-8BD5049E5D2C}" type="presParOf" srcId="{F5B72F2E-B5F0-8240-AF76-DA32AC7E82B8}" destId="{2557A966-86CC-CE45-98F3-4BDF656AE51C}" srcOrd="1" destOrd="0" presId="urn:microsoft.com/office/officeart/2005/8/layout/orgChart1"/>
    <dgm:cxn modelId="{12D0F05C-53E4-144F-8F5F-07A7B81D08E0}" type="presParOf" srcId="{BDE2031B-58E8-F84E-8E19-AAF491773280}" destId="{BA9A8C62-A37D-CC48-AB94-F174F9207B9C}" srcOrd="1" destOrd="0" presId="urn:microsoft.com/office/officeart/2005/8/layout/orgChart1"/>
    <dgm:cxn modelId="{B82A90FF-7293-F745-9480-AEC0AD3460CB}" type="presParOf" srcId="{BDE2031B-58E8-F84E-8E19-AAF491773280}" destId="{BA3E85C4-F053-0548-BD7F-4883B25CB718}" srcOrd="2" destOrd="0" presId="urn:microsoft.com/office/officeart/2005/8/layout/orgChart1"/>
    <dgm:cxn modelId="{7C62AB7F-718C-7445-83DF-38F044AF45EB}" type="presParOf" srcId="{F78684D6-1172-9C49-92FC-E0B4D919DF1E}" destId="{6D83D77D-DE0C-3143-89D2-319421E808F1}" srcOrd="2" destOrd="0" presId="urn:microsoft.com/office/officeart/2005/8/layout/orgChart1"/>
    <dgm:cxn modelId="{43F8BF59-FF04-9B43-8011-29B2822C1B64}" type="presParOf" srcId="{F78684D6-1172-9C49-92FC-E0B4D919DF1E}" destId="{E2417640-F68E-7E4E-A787-9862CA56C321}" srcOrd="3" destOrd="0" presId="urn:microsoft.com/office/officeart/2005/8/layout/orgChart1"/>
    <dgm:cxn modelId="{2C2FA7A8-760F-F042-9C26-A8FE7979FEF5}" type="presParOf" srcId="{E2417640-F68E-7E4E-A787-9862CA56C321}" destId="{7C15166C-46E1-3F45-B06B-A8B64D56CA54}" srcOrd="0" destOrd="0" presId="urn:microsoft.com/office/officeart/2005/8/layout/orgChart1"/>
    <dgm:cxn modelId="{199EB94B-8183-1544-9162-3D3F41077026}" type="presParOf" srcId="{7C15166C-46E1-3F45-B06B-A8B64D56CA54}" destId="{8DDBE8BA-4F62-CC42-ABF0-BA4CFC443D8A}" srcOrd="0" destOrd="0" presId="urn:microsoft.com/office/officeart/2005/8/layout/orgChart1"/>
    <dgm:cxn modelId="{16F85CA0-2A8F-5342-88EB-E077D012BED9}" type="presParOf" srcId="{7C15166C-46E1-3F45-B06B-A8B64D56CA54}" destId="{42019C2D-F4BF-A44C-AA8E-CB56AC32C6C5}" srcOrd="1" destOrd="0" presId="urn:microsoft.com/office/officeart/2005/8/layout/orgChart1"/>
    <dgm:cxn modelId="{697A5755-36D2-B04C-9186-5069F7C0C2A3}" type="presParOf" srcId="{E2417640-F68E-7E4E-A787-9862CA56C321}" destId="{30929C74-14F6-BD4F-8C88-C155DD3780D3}" srcOrd="1" destOrd="0" presId="urn:microsoft.com/office/officeart/2005/8/layout/orgChart1"/>
    <dgm:cxn modelId="{96401CC3-49D1-E742-9054-3EB8B73121EC}" type="presParOf" srcId="{E2417640-F68E-7E4E-A787-9862CA56C321}" destId="{36F96DE8-C62B-8947-8005-FFB244B56814}" srcOrd="2" destOrd="0" presId="urn:microsoft.com/office/officeart/2005/8/layout/orgChart1"/>
    <dgm:cxn modelId="{9E74F5A2-0DC6-7C42-89F0-E3C222C6C239}" type="presParOf" srcId="{F78684D6-1172-9C49-92FC-E0B4D919DF1E}" destId="{00DBF3F6-8378-7040-B677-97CF887D0EEB}" srcOrd="4" destOrd="0" presId="urn:microsoft.com/office/officeart/2005/8/layout/orgChart1"/>
    <dgm:cxn modelId="{6837BE96-620A-8D42-A475-DAF319BF9DE4}" type="presParOf" srcId="{F78684D6-1172-9C49-92FC-E0B4D919DF1E}" destId="{FB78CC9D-F488-0447-A3DC-87DED8126292}" srcOrd="5" destOrd="0" presId="urn:microsoft.com/office/officeart/2005/8/layout/orgChart1"/>
    <dgm:cxn modelId="{8BD1D7BC-83B4-1542-BB11-93CC53449592}" type="presParOf" srcId="{FB78CC9D-F488-0447-A3DC-87DED8126292}" destId="{C7D9E77D-9834-0443-887C-059A2E9C38F3}" srcOrd="0" destOrd="0" presId="urn:microsoft.com/office/officeart/2005/8/layout/orgChart1"/>
    <dgm:cxn modelId="{2FECD4F3-D065-F149-B4CA-B3D61E6C2C5D}" type="presParOf" srcId="{C7D9E77D-9834-0443-887C-059A2E9C38F3}" destId="{B30A765A-0A40-EF49-AC7D-950F94CFF2A3}" srcOrd="0" destOrd="0" presId="urn:microsoft.com/office/officeart/2005/8/layout/orgChart1"/>
    <dgm:cxn modelId="{19C2DB58-3E82-C847-A280-F45C3C12FB3B}" type="presParOf" srcId="{C7D9E77D-9834-0443-887C-059A2E9C38F3}" destId="{8D057973-13C0-4F48-ADCF-1FE2FE2B0330}" srcOrd="1" destOrd="0" presId="urn:microsoft.com/office/officeart/2005/8/layout/orgChart1"/>
    <dgm:cxn modelId="{EE2E5FC6-F806-5646-8B01-5CB6F5D6A97B}" type="presParOf" srcId="{FB78CC9D-F488-0447-A3DC-87DED8126292}" destId="{996BA58F-5460-DB4E-B19A-EBB210983C85}" srcOrd="1" destOrd="0" presId="urn:microsoft.com/office/officeart/2005/8/layout/orgChart1"/>
    <dgm:cxn modelId="{9D50022D-F1DB-7D45-BF82-802A5A1F737E}" type="presParOf" srcId="{FB78CC9D-F488-0447-A3DC-87DED8126292}" destId="{48358F93-53CA-F941-9241-B9139705E1D5}" srcOrd="2" destOrd="0" presId="urn:microsoft.com/office/officeart/2005/8/layout/orgChart1"/>
    <dgm:cxn modelId="{1D14D44B-E4FA-3549-88A1-90F5127C5687}" type="presParOf" srcId="{F78684D6-1172-9C49-92FC-E0B4D919DF1E}" destId="{CA3D7791-5764-AF42-8E05-5357F6ED5B9A}" srcOrd="6" destOrd="0" presId="urn:microsoft.com/office/officeart/2005/8/layout/orgChart1"/>
    <dgm:cxn modelId="{F0D0C55F-7A79-1A45-B8C1-DAB89BD8DB79}" type="presParOf" srcId="{F78684D6-1172-9C49-92FC-E0B4D919DF1E}" destId="{77FC96FD-A39A-A948-BBED-D5C88FB6062F}" srcOrd="7" destOrd="0" presId="urn:microsoft.com/office/officeart/2005/8/layout/orgChart1"/>
    <dgm:cxn modelId="{53B33426-5F35-F54A-AD43-98E2BCB67CC1}" type="presParOf" srcId="{77FC96FD-A39A-A948-BBED-D5C88FB6062F}" destId="{2FB389FD-4014-434B-B9C1-609E303E74C9}" srcOrd="0" destOrd="0" presId="urn:microsoft.com/office/officeart/2005/8/layout/orgChart1"/>
    <dgm:cxn modelId="{EE5AF15F-22DA-484A-B736-55268EA6C526}" type="presParOf" srcId="{2FB389FD-4014-434B-B9C1-609E303E74C9}" destId="{02159DB4-5DA7-FF4B-8521-59747A7EB837}" srcOrd="0" destOrd="0" presId="urn:microsoft.com/office/officeart/2005/8/layout/orgChart1"/>
    <dgm:cxn modelId="{7FC41416-752C-9A47-B445-56B59EB9D499}" type="presParOf" srcId="{2FB389FD-4014-434B-B9C1-609E303E74C9}" destId="{AB589613-5F02-AF46-9E51-E1FEB3D23911}" srcOrd="1" destOrd="0" presId="urn:microsoft.com/office/officeart/2005/8/layout/orgChart1"/>
    <dgm:cxn modelId="{49B6C2A9-6FDC-554D-8175-DE70943B9500}" type="presParOf" srcId="{77FC96FD-A39A-A948-BBED-D5C88FB6062F}" destId="{901C0A92-2AB0-BA4F-A572-3ED28DEC5D7C}" srcOrd="1" destOrd="0" presId="urn:microsoft.com/office/officeart/2005/8/layout/orgChart1"/>
    <dgm:cxn modelId="{D55E171C-1889-024E-9BE8-520B1AC2A827}" type="presParOf" srcId="{77FC96FD-A39A-A948-BBED-D5C88FB6062F}" destId="{376EE295-8EE2-694A-A386-060DC89ACE0A}" srcOrd="2" destOrd="0" presId="urn:microsoft.com/office/officeart/2005/8/layout/orgChart1"/>
    <dgm:cxn modelId="{F170DD6D-A1AB-BF4F-BFB2-58C1C48FE4C1}" type="presParOf" srcId="{F78684D6-1172-9C49-92FC-E0B4D919DF1E}" destId="{7C7D21B1-B8FE-9848-88D6-5FA439410C57}" srcOrd="8" destOrd="0" presId="urn:microsoft.com/office/officeart/2005/8/layout/orgChart1"/>
    <dgm:cxn modelId="{D7E29DBC-B683-FE45-A742-5468446F3EF9}" type="presParOf" srcId="{F78684D6-1172-9C49-92FC-E0B4D919DF1E}" destId="{D8F274A5-784B-4D46-8F5A-800C731806EA}" srcOrd="9" destOrd="0" presId="urn:microsoft.com/office/officeart/2005/8/layout/orgChart1"/>
    <dgm:cxn modelId="{FD562ECB-CECC-3C4B-B9AD-86B56A909698}" type="presParOf" srcId="{D8F274A5-784B-4D46-8F5A-800C731806EA}" destId="{8E229A7F-0CDA-9240-A012-8841BC431419}" srcOrd="0" destOrd="0" presId="urn:microsoft.com/office/officeart/2005/8/layout/orgChart1"/>
    <dgm:cxn modelId="{0478E9D9-B776-2342-B6DA-F9B55BD070E5}" type="presParOf" srcId="{8E229A7F-0CDA-9240-A012-8841BC431419}" destId="{F4DA113B-AE82-524E-AAC3-C664F32E99AC}" srcOrd="0" destOrd="0" presId="urn:microsoft.com/office/officeart/2005/8/layout/orgChart1"/>
    <dgm:cxn modelId="{09781BC3-E86D-2641-BA1F-4674B9460957}" type="presParOf" srcId="{8E229A7F-0CDA-9240-A012-8841BC431419}" destId="{465ACA0E-C639-354D-A2BF-69F007BA5FC7}" srcOrd="1" destOrd="0" presId="urn:microsoft.com/office/officeart/2005/8/layout/orgChart1"/>
    <dgm:cxn modelId="{E804CA04-E901-7749-BBFB-AE6CD616F119}" type="presParOf" srcId="{D8F274A5-784B-4D46-8F5A-800C731806EA}" destId="{15E1E0DA-CBFB-6C49-899C-C5689D66FCE3}" srcOrd="1" destOrd="0" presId="urn:microsoft.com/office/officeart/2005/8/layout/orgChart1"/>
    <dgm:cxn modelId="{6C04B872-6DA2-5143-B25D-CB9D7C796B28}" type="presParOf" srcId="{D8F274A5-784B-4D46-8F5A-800C731806EA}" destId="{D5102F8C-CA2A-4444-8A7F-27D324CF6AA7}" srcOrd="2" destOrd="0" presId="urn:microsoft.com/office/officeart/2005/8/layout/orgChart1"/>
    <dgm:cxn modelId="{A976F720-93E4-FE47-94F4-50D421B17044}" type="presParOf" srcId="{F78684D6-1172-9C49-92FC-E0B4D919DF1E}" destId="{62D08049-B390-B54D-B05D-1270BB511FD7}" srcOrd="10" destOrd="0" presId="urn:microsoft.com/office/officeart/2005/8/layout/orgChart1"/>
    <dgm:cxn modelId="{9641C971-692E-3F41-81E7-A9C4CEECA76F}" type="presParOf" srcId="{F78684D6-1172-9C49-92FC-E0B4D919DF1E}" destId="{23060E8F-6A44-E94D-88DE-9AC1AC5C273B}" srcOrd="11" destOrd="0" presId="urn:microsoft.com/office/officeart/2005/8/layout/orgChart1"/>
    <dgm:cxn modelId="{474054DC-46F5-6F46-92A5-02C5C4B70546}" type="presParOf" srcId="{23060E8F-6A44-E94D-88DE-9AC1AC5C273B}" destId="{E3367819-B348-6D49-8518-0F572D342C22}" srcOrd="0" destOrd="0" presId="urn:microsoft.com/office/officeart/2005/8/layout/orgChart1"/>
    <dgm:cxn modelId="{DEEDAA7E-3035-E144-BC74-3BBB5439FC4A}" type="presParOf" srcId="{E3367819-B348-6D49-8518-0F572D342C22}" destId="{8F7791AF-B562-AF44-A5D3-9E0835F3B0A5}" srcOrd="0" destOrd="0" presId="urn:microsoft.com/office/officeart/2005/8/layout/orgChart1"/>
    <dgm:cxn modelId="{7EA21AAD-C8AE-B64D-990C-734B25DCA94D}" type="presParOf" srcId="{E3367819-B348-6D49-8518-0F572D342C22}" destId="{2ABAA33A-041A-0E49-9085-497CAC2C6BBD}" srcOrd="1" destOrd="0" presId="urn:microsoft.com/office/officeart/2005/8/layout/orgChart1"/>
    <dgm:cxn modelId="{7F248CD6-65D4-3742-ACA8-2B7CA28DAF69}" type="presParOf" srcId="{23060E8F-6A44-E94D-88DE-9AC1AC5C273B}" destId="{B2024E6C-783F-6147-81D9-3A8544E374B8}" srcOrd="1" destOrd="0" presId="urn:microsoft.com/office/officeart/2005/8/layout/orgChart1"/>
    <dgm:cxn modelId="{90C2EBCC-0F1A-F24F-B832-E94DAD66CD9B}" type="presParOf" srcId="{23060E8F-6A44-E94D-88DE-9AC1AC5C273B}" destId="{5B00315B-1D53-B943-871A-E4FF40AB757A}" srcOrd="2" destOrd="0" presId="urn:microsoft.com/office/officeart/2005/8/layout/orgChart1"/>
    <dgm:cxn modelId="{7AA127F7-5963-2B4C-8A97-C7C2140AB6C5}" type="presParOf" srcId="{F78684D6-1172-9C49-92FC-E0B4D919DF1E}" destId="{2F446BD0-06BD-A74E-9FAF-704EC511A951}" srcOrd="12" destOrd="0" presId="urn:microsoft.com/office/officeart/2005/8/layout/orgChart1"/>
    <dgm:cxn modelId="{696B2875-624A-0C42-BEFF-9E57150BB26B}" type="presParOf" srcId="{F78684D6-1172-9C49-92FC-E0B4D919DF1E}" destId="{B9F30589-94AA-3B42-981D-B0226CB60050}" srcOrd="13" destOrd="0" presId="urn:microsoft.com/office/officeart/2005/8/layout/orgChart1"/>
    <dgm:cxn modelId="{A737E045-B103-AB40-98A1-7C443494E1AB}" type="presParOf" srcId="{B9F30589-94AA-3B42-981D-B0226CB60050}" destId="{9376ED34-F6E4-6B4D-A844-D4CF426F3DC5}" srcOrd="0" destOrd="0" presId="urn:microsoft.com/office/officeart/2005/8/layout/orgChart1"/>
    <dgm:cxn modelId="{52F29CB2-C05A-0A4B-BE13-7CD8547204BB}" type="presParOf" srcId="{9376ED34-F6E4-6B4D-A844-D4CF426F3DC5}" destId="{98DC9C42-DB1D-AE44-93B4-4B24A47B3DF0}" srcOrd="0" destOrd="0" presId="urn:microsoft.com/office/officeart/2005/8/layout/orgChart1"/>
    <dgm:cxn modelId="{E0190EC2-B2F6-EE47-85C9-DBFA9C2C4A00}" type="presParOf" srcId="{9376ED34-F6E4-6B4D-A844-D4CF426F3DC5}" destId="{62BC3E71-68A7-D242-A307-2505F071704E}" srcOrd="1" destOrd="0" presId="urn:microsoft.com/office/officeart/2005/8/layout/orgChart1"/>
    <dgm:cxn modelId="{E43B75FB-8583-E740-8BE5-E6363FF9EFC1}" type="presParOf" srcId="{B9F30589-94AA-3B42-981D-B0226CB60050}" destId="{9419CD2A-3E2A-EE4E-B4D3-BD46CB60E156}" srcOrd="1" destOrd="0" presId="urn:microsoft.com/office/officeart/2005/8/layout/orgChart1"/>
    <dgm:cxn modelId="{472E6A16-3CFB-BC49-8158-4817D3222DA5}" type="presParOf" srcId="{B9F30589-94AA-3B42-981D-B0226CB60050}" destId="{E4758D81-6708-5649-85D9-AF71E31310CF}" srcOrd="2" destOrd="0" presId="urn:microsoft.com/office/officeart/2005/8/layout/orgChart1"/>
    <dgm:cxn modelId="{27ED77F6-C23D-7049-AD23-32150766A2E8}" type="presParOf" srcId="{230C7593-294C-6F4C-AD54-23C670C58A7F}" destId="{249B1D7B-0263-3943-A168-97417FE05CF4}" srcOrd="2" destOrd="0" presId="urn:microsoft.com/office/officeart/2005/8/layout/orgChart1"/>
    <dgm:cxn modelId="{6434742C-07BC-B545-AD9D-ACDE272FE6C3}" type="presParOf" srcId="{171A6BCF-F99C-404B-949C-C2197C53C14F}" destId="{A5AD726F-19B8-D449-B4DD-FD540E87877E}" srcOrd="2" destOrd="0" presId="urn:microsoft.com/office/officeart/2005/8/layout/orgChart1"/>
    <dgm:cxn modelId="{7FB8A5F5-EBBD-6144-8FCE-7AF8DA16ABA2}" type="presParOf" srcId="{171A6BCF-F99C-404B-949C-C2197C53C14F}" destId="{8473126F-0B5F-AC44-9925-A91873DE87B0}" srcOrd="3" destOrd="0" presId="urn:microsoft.com/office/officeart/2005/8/layout/orgChart1"/>
    <dgm:cxn modelId="{85C29C4D-DDAC-B24A-B04B-DB232E07951C}" type="presParOf" srcId="{8473126F-0B5F-AC44-9925-A91873DE87B0}" destId="{20B0451C-C575-D245-B45C-014CF2602478}" srcOrd="0" destOrd="0" presId="urn:microsoft.com/office/officeart/2005/8/layout/orgChart1"/>
    <dgm:cxn modelId="{B340CBB9-40B6-254F-A9E2-07B61B9605FC}" type="presParOf" srcId="{20B0451C-C575-D245-B45C-014CF2602478}" destId="{DF5BE6F6-97C6-FB46-AFC3-137F8AD55311}" srcOrd="0" destOrd="0" presId="urn:microsoft.com/office/officeart/2005/8/layout/orgChart1"/>
    <dgm:cxn modelId="{9A74F569-88E6-1249-BD9E-703B182DF8B4}" type="presParOf" srcId="{20B0451C-C575-D245-B45C-014CF2602478}" destId="{A40A138D-C14C-B24D-B582-BA87C6463F52}" srcOrd="1" destOrd="0" presId="urn:microsoft.com/office/officeart/2005/8/layout/orgChart1"/>
    <dgm:cxn modelId="{1992CC87-2F7C-C843-89E9-235882C35049}" type="presParOf" srcId="{8473126F-0B5F-AC44-9925-A91873DE87B0}" destId="{1B2A2FE5-0580-7B42-B363-E96410C20D4A}" srcOrd="1" destOrd="0" presId="urn:microsoft.com/office/officeart/2005/8/layout/orgChart1"/>
    <dgm:cxn modelId="{99C2939B-247E-7C4A-B75C-6F891C007942}" type="presParOf" srcId="{1B2A2FE5-0580-7B42-B363-E96410C20D4A}" destId="{944E6723-A2A8-8145-A6FE-5572B3F0D9A7}" srcOrd="0" destOrd="0" presId="urn:microsoft.com/office/officeart/2005/8/layout/orgChart1"/>
    <dgm:cxn modelId="{2C71B4A9-88A9-2D42-BCEC-2D923399C115}" type="presParOf" srcId="{1B2A2FE5-0580-7B42-B363-E96410C20D4A}" destId="{77FEE0FD-63EE-804B-9627-2308A5BE498F}" srcOrd="1" destOrd="0" presId="urn:microsoft.com/office/officeart/2005/8/layout/orgChart1"/>
    <dgm:cxn modelId="{2561BBEA-A2DC-9B4D-894D-B0C1413C998B}" type="presParOf" srcId="{77FEE0FD-63EE-804B-9627-2308A5BE498F}" destId="{707F9497-FD99-7749-8ED5-392D83618109}" srcOrd="0" destOrd="0" presId="urn:microsoft.com/office/officeart/2005/8/layout/orgChart1"/>
    <dgm:cxn modelId="{21396B68-8CE4-4648-AA43-C00E7BB8F664}" type="presParOf" srcId="{707F9497-FD99-7749-8ED5-392D83618109}" destId="{9635E244-9DA3-A642-914C-F17CA1E2CF86}" srcOrd="0" destOrd="0" presId="urn:microsoft.com/office/officeart/2005/8/layout/orgChart1"/>
    <dgm:cxn modelId="{C9B692A4-BB47-F543-BFAE-F2A8AE91FE91}" type="presParOf" srcId="{707F9497-FD99-7749-8ED5-392D83618109}" destId="{9B1A91B7-A521-1C4D-90D9-F0B88D4ED099}" srcOrd="1" destOrd="0" presId="urn:microsoft.com/office/officeart/2005/8/layout/orgChart1"/>
    <dgm:cxn modelId="{D7E2C187-99FA-1747-A2F0-CCB8E9C244AA}" type="presParOf" srcId="{77FEE0FD-63EE-804B-9627-2308A5BE498F}" destId="{B6A176AB-B610-844F-AAB5-151E45A61A57}" srcOrd="1" destOrd="0" presId="urn:microsoft.com/office/officeart/2005/8/layout/orgChart1"/>
    <dgm:cxn modelId="{7E14C32C-AE1D-A44C-AECB-D54AABE71884}" type="presParOf" srcId="{77FEE0FD-63EE-804B-9627-2308A5BE498F}" destId="{01DA23B3-2C2A-744C-BA97-8CFDEFC0AF9C}" srcOrd="2" destOrd="0" presId="urn:microsoft.com/office/officeart/2005/8/layout/orgChart1"/>
    <dgm:cxn modelId="{6EB05239-FA52-A141-8B0D-B8BF372ADFBD}" type="presParOf" srcId="{1B2A2FE5-0580-7B42-B363-E96410C20D4A}" destId="{4BC2581B-AA2C-8043-84C6-7E99EA2B3545}" srcOrd="2" destOrd="0" presId="urn:microsoft.com/office/officeart/2005/8/layout/orgChart1"/>
    <dgm:cxn modelId="{E5C7E810-854E-5545-97F4-4103C7EC98D7}" type="presParOf" srcId="{1B2A2FE5-0580-7B42-B363-E96410C20D4A}" destId="{4A403E90-5F9C-804D-BB29-BB48A5357320}" srcOrd="3" destOrd="0" presId="urn:microsoft.com/office/officeart/2005/8/layout/orgChart1"/>
    <dgm:cxn modelId="{6FB655F1-6A66-0C4E-BB0F-3E41084E0879}" type="presParOf" srcId="{4A403E90-5F9C-804D-BB29-BB48A5357320}" destId="{674CF76B-FEA1-5040-8303-B7F3CB645D7C}" srcOrd="0" destOrd="0" presId="urn:microsoft.com/office/officeart/2005/8/layout/orgChart1"/>
    <dgm:cxn modelId="{B1F8D4A0-343E-1F46-8046-56E62B5705A1}" type="presParOf" srcId="{674CF76B-FEA1-5040-8303-B7F3CB645D7C}" destId="{69CDC33E-93AD-CB42-8882-9651C1A1C8A4}" srcOrd="0" destOrd="0" presId="urn:microsoft.com/office/officeart/2005/8/layout/orgChart1"/>
    <dgm:cxn modelId="{3B1E94CF-CE21-D14F-9F6D-2BD75C13B9D6}" type="presParOf" srcId="{674CF76B-FEA1-5040-8303-B7F3CB645D7C}" destId="{3A5A4077-9152-C44F-BFDF-65B13FCB3DCC}" srcOrd="1" destOrd="0" presId="urn:microsoft.com/office/officeart/2005/8/layout/orgChart1"/>
    <dgm:cxn modelId="{D5814EFD-5821-1046-9F6B-892618F08A26}" type="presParOf" srcId="{4A403E90-5F9C-804D-BB29-BB48A5357320}" destId="{71289901-7385-DC4F-A2BC-C5698ADABD5A}" srcOrd="1" destOrd="0" presId="urn:microsoft.com/office/officeart/2005/8/layout/orgChart1"/>
    <dgm:cxn modelId="{6295AF98-58F8-404C-A7AA-2BBDEED0BA89}" type="presParOf" srcId="{4A403E90-5F9C-804D-BB29-BB48A5357320}" destId="{DFCEE172-0625-6140-94B3-EEC9BF17653C}" srcOrd="2" destOrd="0" presId="urn:microsoft.com/office/officeart/2005/8/layout/orgChart1"/>
    <dgm:cxn modelId="{EF7A8EC6-BE30-B048-84A0-36684AD5D580}" type="presParOf" srcId="{1B2A2FE5-0580-7B42-B363-E96410C20D4A}" destId="{E819C492-2A76-BA40-B0A2-68E7CE94D0F9}" srcOrd="4" destOrd="0" presId="urn:microsoft.com/office/officeart/2005/8/layout/orgChart1"/>
    <dgm:cxn modelId="{255693E3-1410-FC43-BC5A-5CD38A2CC5A0}" type="presParOf" srcId="{1B2A2FE5-0580-7B42-B363-E96410C20D4A}" destId="{7EE2CD4A-C565-3348-AAEF-793AE550A7D1}" srcOrd="5" destOrd="0" presId="urn:microsoft.com/office/officeart/2005/8/layout/orgChart1"/>
    <dgm:cxn modelId="{EFBF22B0-9827-3942-8624-9A47E1C7F833}" type="presParOf" srcId="{7EE2CD4A-C565-3348-AAEF-793AE550A7D1}" destId="{1FA8FB72-C6D1-114D-9DCD-BC2D59A3275D}" srcOrd="0" destOrd="0" presId="urn:microsoft.com/office/officeart/2005/8/layout/orgChart1"/>
    <dgm:cxn modelId="{E7068966-BCFD-CB43-98E0-DC810C604EA0}" type="presParOf" srcId="{1FA8FB72-C6D1-114D-9DCD-BC2D59A3275D}" destId="{4000F6AC-B944-5042-8D6B-31ABBD13F57B}" srcOrd="0" destOrd="0" presId="urn:microsoft.com/office/officeart/2005/8/layout/orgChart1"/>
    <dgm:cxn modelId="{C5A53921-52E3-C949-B107-46CC12E70A91}" type="presParOf" srcId="{1FA8FB72-C6D1-114D-9DCD-BC2D59A3275D}" destId="{17F0C005-5951-AE4A-BBDF-795F8278AF8B}" srcOrd="1" destOrd="0" presId="urn:microsoft.com/office/officeart/2005/8/layout/orgChart1"/>
    <dgm:cxn modelId="{E4C858EC-2047-8241-B1D6-FCFA9D8BA7BC}" type="presParOf" srcId="{7EE2CD4A-C565-3348-AAEF-793AE550A7D1}" destId="{28B1A6D2-6651-4E47-BF16-6BA9FD2B1183}" srcOrd="1" destOrd="0" presId="urn:microsoft.com/office/officeart/2005/8/layout/orgChart1"/>
    <dgm:cxn modelId="{7FE392B4-D239-0140-9A80-4F1AA9363C57}" type="presParOf" srcId="{7EE2CD4A-C565-3348-AAEF-793AE550A7D1}" destId="{20CEFA41-8C74-4D43-8839-88946F1225EF}" srcOrd="2" destOrd="0" presId="urn:microsoft.com/office/officeart/2005/8/layout/orgChart1"/>
    <dgm:cxn modelId="{50A62DC2-2043-3442-A76A-939CE4415DD5}" type="presParOf" srcId="{1B2A2FE5-0580-7B42-B363-E96410C20D4A}" destId="{80F878F0-ABCF-FD41-863D-C0E2A8511DEC}" srcOrd="6" destOrd="0" presId="urn:microsoft.com/office/officeart/2005/8/layout/orgChart1"/>
    <dgm:cxn modelId="{C66F73BF-8AD3-2D4C-8A0E-6EA98163EF58}" type="presParOf" srcId="{1B2A2FE5-0580-7B42-B363-E96410C20D4A}" destId="{23D47FCE-6E4B-B048-B2E5-0960D83FCF7D}" srcOrd="7" destOrd="0" presId="urn:microsoft.com/office/officeart/2005/8/layout/orgChart1"/>
    <dgm:cxn modelId="{0981FB4B-CA2B-FB42-86D0-C38B050EC51B}" type="presParOf" srcId="{23D47FCE-6E4B-B048-B2E5-0960D83FCF7D}" destId="{39DED7B1-D6E0-8844-9857-E2A7C3F808EC}" srcOrd="0" destOrd="0" presId="urn:microsoft.com/office/officeart/2005/8/layout/orgChart1"/>
    <dgm:cxn modelId="{1358E534-2CA5-9A48-85C6-1929FC0854FA}" type="presParOf" srcId="{39DED7B1-D6E0-8844-9857-E2A7C3F808EC}" destId="{93AEE1A1-0DDE-F447-A467-EF57727CC249}" srcOrd="0" destOrd="0" presId="urn:microsoft.com/office/officeart/2005/8/layout/orgChart1"/>
    <dgm:cxn modelId="{C12F68A6-4502-394C-8801-B1C48BC69074}" type="presParOf" srcId="{39DED7B1-D6E0-8844-9857-E2A7C3F808EC}" destId="{FCC4F7E0-3C7F-EC4F-8C46-F9BAD89D0C2F}" srcOrd="1" destOrd="0" presId="urn:microsoft.com/office/officeart/2005/8/layout/orgChart1"/>
    <dgm:cxn modelId="{F001B3A8-465C-7947-8849-82BFAC3D41D5}" type="presParOf" srcId="{23D47FCE-6E4B-B048-B2E5-0960D83FCF7D}" destId="{50ADFD06-84BA-EA45-A491-002ECD541B2A}" srcOrd="1" destOrd="0" presId="urn:microsoft.com/office/officeart/2005/8/layout/orgChart1"/>
    <dgm:cxn modelId="{3AB8DE80-2983-5B4B-A27E-53F694D0F8B5}" type="presParOf" srcId="{23D47FCE-6E4B-B048-B2E5-0960D83FCF7D}" destId="{B3F3BC01-8F65-0F49-9048-40ACF2D3D308}" srcOrd="2" destOrd="0" presId="urn:microsoft.com/office/officeart/2005/8/layout/orgChart1"/>
    <dgm:cxn modelId="{11B54090-5E37-B84D-A39D-7E3A980CC186}" type="presParOf" srcId="{8473126F-0B5F-AC44-9925-A91873DE87B0}" destId="{209C332B-A240-0D4C-BEB0-0FCAA6F7FFDB}" srcOrd="2" destOrd="0" presId="urn:microsoft.com/office/officeart/2005/8/layout/orgChart1"/>
    <dgm:cxn modelId="{6BAD29E2-390B-324F-858C-C4AA8CABB4BC}" type="presParOf" srcId="{3DB882CD-6598-9040-B85C-1A83D378084F}" destId="{CEFBB94F-9E4A-DC4F-8545-3409BC15EBC6}" srcOrd="2" destOrd="0" presId="urn:microsoft.com/office/officeart/2005/8/layout/orgChart1"/>
    <dgm:cxn modelId="{799B58AE-81F2-AD4C-83D0-9FD989C35974}" type="presParOf" srcId="{B878A005-2C2F-0F46-9C8F-060DAD329D78}" destId="{DBE3CBCD-F73E-1A44-8FD8-6AD63C2A8B7D}" srcOrd="4" destOrd="0" presId="urn:microsoft.com/office/officeart/2005/8/layout/orgChart1"/>
    <dgm:cxn modelId="{2F3B465B-EE36-6247-B18A-5E5BDF46E2DF}" type="presParOf" srcId="{B878A005-2C2F-0F46-9C8F-060DAD329D78}" destId="{388D79DE-0005-204E-AA80-C9FEAA2EB98D}" srcOrd="5" destOrd="0" presId="urn:microsoft.com/office/officeart/2005/8/layout/orgChart1"/>
    <dgm:cxn modelId="{E478DE18-D585-6B4D-9424-B94C73433824}" type="presParOf" srcId="{388D79DE-0005-204E-AA80-C9FEAA2EB98D}" destId="{988E049A-A67C-8E40-B0DE-703A2D0211F9}" srcOrd="0" destOrd="0" presId="urn:microsoft.com/office/officeart/2005/8/layout/orgChart1"/>
    <dgm:cxn modelId="{E9F4FF94-819A-8041-AC09-A0B5F82BDAE9}" type="presParOf" srcId="{988E049A-A67C-8E40-B0DE-703A2D0211F9}" destId="{59027BE4-1E27-D641-96AB-D1A0E87978FE}" srcOrd="0" destOrd="0" presId="urn:microsoft.com/office/officeart/2005/8/layout/orgChart1"/>
    <dgm:cxn modelId="{BC78A9F7-3C62-6E4C-B68B-50F1A972BCB2}" type="presParOf" srcId="{988E049A-A67C-8E40-B0DE-703A2D0211F9}" destId="{EBB2E77A-26A3-8D4B-9C56-E3F2BF12F0A2}" srcOrd="1" destOrd="0" presId="urn:microsoft.com/office/officeart/2005/8/layout/orgChart1"/>
    <dgm:cxn modelId="{CBA5BA83-F572-E24C-BA48-BF0FEE303C97}" type="presParOf" srcId="{388D79DE-0005-204E-AA80-C9FEAA2EB98D}" destId="{CFBC5BFB-7337-964B-8691-81BEC21337DD}" srcOrd="1" destOrd="0" presId="urn:microsoft.com/office/officeart/2005/8/layout/orgChart1"/>
    <dgm:cxn modelId="{3E900D91-D965-6D4C-A37B-1B4C4F60BF7E}" type="presParOf" srcId="{CFBC5BFB-7337-964B-8691-81BEC21337DD}" destId="{4710E44F-48F3-6447-A9B3-D0FD696FBB54}" srcOrd="0" destOrd="0" presId="urn:microsoft.com/office/officeart/2005/8/layout/orgChart1"/>
    <dgm:cxn modelId="{E28C83AC-A3D3-FD4F-B2B9-1244ED843EBF}" type="presParOf" srcId="{CFBC5BFB-7337-964B-8691-81BEC21337DD}" destId="{FC102227-85AC-584D-ABB5-9963556ADDAE}" srcOrd="1" destOrd="0" presId="urn:microsoft.com/office/officeart/2005/8/layout/orgChart1"/>
    <dgm:cxn modelId="{99795C34-836B-634D-B5AE-565E02F99D3E}" type="presParOf" srcId="{FC102227-85AC-584D-ABB5-9963556ADDAE}" destId="{EBB41C22-0015-194B-9CC2-823EB8FB99A9}" srcOrd="0" destOrd="0" presId="urn:microsoft.com/office/officeart/2005/8/layout/orgChart1"/>
    <dgm:cxn modelId="{BB2CA097-D31B-D04C-9DFC-44D160EF2C6A}" type="presParOf" srcId="{EBB41C22-0015-194B-9CC2-823EB8FB99A9}" destId="{F0B3AAE9-7452-904B-A873-D4A1FFF0F927}" srcOrd="0" destOrd="0" presId="urn:microsoft.com/office/officeart/2005/8/layout/orgChart1"/>
    <dgm:cxn modelId="{039F1087-08AE-A34F-B3A2-9A84D9CFD146}" type="presParOf" srcId="{EBB41C22-0015-194B-9CC2-823EB8FB99A9}" destId="{7934548A-02E0-5F44-8637-232FB9CD6758}" srcOrd="1" destOrd="0" presId="urn:microsoft.com/office/officeart/2005/8/layout/orgChart1"/>
    <dgm:cxn modelId="{C3C9BA99-09BE-3746-BB59-B0432C3CFA39}" type="presParOf" srcId="{FC102227-85AC-584D-ABB5-9963556ADDAE}" destId="{42DE7E83-E602-324C-9A17-C4CEDE4B0D91}" srcOrd="1" destOrd="0" presId="urn:microsoft.com/office/officeart/2005/8/layout/orgChart1"/>
    <dgm:cxn modelId="{FFD0E469-BD99-8E42-BF2A-A9E33C07395B}" type="presParOf" srcId="{42DE7E83-E602-324C-9A17-C4CEDE4B0D91}" destId="{D5CFE4A7-4441-0A4E-A8D6-A982BD9C9E02}" srcOrd="0" destOrd="0" presId="urn:microsoft.com/office/officeart/2005/8/layout/orgChart1"/>
    <dgm:cxn modelId="{BB2C87D3-9DD2-ED45-BDAB-5B6E563B2441}" type="presParOf" srcId="{42DE7E83-E602-324C-9A17-C4CEDE4B0D91}" destId="{5AD837C0-5215-9B4E-9EBA-8A1EEF835B21}" srcOrd="1" destOrd="0" presId="urn:microsoft.com/office/officeart/2005/8/layout/orgChart1"/>
    <dgm:cxn modelId="{3033BDD4-7D0E-AD4F-8D22-05C55640447E}" type="presParOf" srcId="{5AD837C0-5215-9B4E-9EBA-8A1EEF835B21}" destId="{567E6139-D053-B640-9515-46CFFDBCC87D}" srcOrd="0" destOrd="0" presId="urn:microsoft.com/office/officeart/2005/8/layout/orgChart1"/>
    <dgm:cxn modelId="{6F3CD515-5BBF-5346-B75C-9F4040B412A6}" type="presParOf" srcId="{567E6139-D053-B640-9515-46CFFDBCC87D}" destId="{AE0A8AA2-39CD-6648-9E36-DC5428EBF015}" srcOrd="0" destOrd="0" presId="urn:microsoft.com/office/officeart/2005/8/layout/orgChart1"/>
    <dgm:cxn modelId="{D9B3418E-059D-9042-9959-24409EDA78E0}" type="presParOf" srcId="{567E6139-D053-B640-9515-46CFFDBCC87D}" destId="{E146FCAB-9FB7-7A4D-ABAA-5D5DE8DC28DD}" srcOrd="1" destOrd="0" presId="urn:microsoft.com/office/officeart/2005/8/layout/orgChart1"/>
    <dgm:cxn modelId="{F8C2F38C-85DA-2445-AB0F-03D5E6F7EAA0}" type="presParOf" srcId="{5AD837C0-5215-9B4E-9EBA-8A1EEF835B21}" destId="{CFF783AE-E5FB-2141-9560-8DC0D841F335}" srcOrd="1" destOrd="0" presId="urn:microsoft.com/office/officeart/2005/8/layout/orgChart1"/>
    <dgm:cxn modelId="{B7B497C9-C715-9F46-9C5C-C38C2E0761F1}" type="presParOf" srcId="{5AD837C0-5215-9B4E-9EBA-8A1EEF835B21}" destId="{3EB39845-41B0-334F-ACF0-12785DF06DF0}" srcOrd="2" destOrd="0" presId="urn:microsoft.com/office/officeart/2005/8/layout/orgChart1"/>
    <dgm:cxn modelId="{AB1A6F73-EF3B-3642-A27E-8D80251BC8C7}" type="presParOf" srcId="{42DE7E83-E602-324C-9A17-C4CEDE4B0D91}" destId="{D522B1B9-DD26-494C-B7C1-54468213FE1B}" srcOrd="2" destOrd="0" presId="urn:microsoft.com/office/officeart/2005/8/layout/orgChart1"/>
    <dgm:cxn modelId="{4C99ED83-A004-8B41-8FDC-C33893E912B0}" type="presParOf" srcId="{42DE7E83-E602-324C-9A17-C4CEDE4B0D91}" destId="{C8593457-1BD5-F14E-BD1C-A46526E7C7CA}" srcOrd="3" destOrd="0" presId="urn:microsoft.com/office/officeart/2005/8/layout/orgChart1"/>
    <dgm:cxn modelId="{C40CFE8A-C5B5-0A45-8648-4257261F8E0C}" type="presParOf" srcId="{C8593457-1BD5-F14E-BD1C-A46526E7C7CA}" destId="{FB6110CA-4BF3-5442-94B9-74B9EEA2BB89}" srcOrd="0" destOrd="0" presId="urn:microsoft.com/office/officeart/2005/8/layout/orgChart1"/>
    <dgm:cxn modelId="{C7048CA1-9FC4-8547-81D2-83DBB4472947}" type="presParOf" srcId="{FB6110CA-4BF3-5442-94B9-74B9EEA2BB89}" destId="{050F8FDF-71EF-DA40-BCD6-5A4E49FE84FF}" srcOrd="0" destOrd="0" presId="urn:microsoft.com/office/officeart/2005/8/layout/orgChart1"/>
    <dgm:cxn modelId="{522B53B9-48A9-3443-A160-299206D38B30}" type="presParOf" srcId="{FB6110CA-4BF3-5442-94B9-74B9EEA2BB89}" destId="{392D8C67-BCDC-1F4F-BBC7-1991D7B60D84}" srcOrd="1" destOrd="0" presId="urn:microsoft.com/office/officeart/2005/8/layout/orgChart1"/>
    <dgm:cxn modelId="{594DD1A5-F761-9548-8701-6B94CE23F150}" type="presParOf" srcId="{C8593457-1BD5-F14E-BD1C-A46526E7C7CA}" destId="{394893FA-C6B3-3447-A75C-0D84BE4BDA6F}" srcOrd="1" destOrd="0" presId="urn:microsoft.com/office/officeart/2005/8/layout/orgChart1"/>
    <dgm:cxn modelId="{D92B0973-A6BA-3D42-ABE2-264956C7E44A}" type="presParOf" srcId="{C8593457-1BD5-F14E-BD1C-A46526E7C7CA}" destId="{5E77D107-7B41-5741-8253-44FB9C55BBFF}" srcOrd="2" destOrd="0" presId="urn:microsoft.com/office/officeart/2005/8/layout/orgChart1"/>
    <dgm:cxn modelId="{16C1ABD5-1EA3-9645-B033-25461BC3E64E}" type="presParOf" srcId="{FC102227-85AC-584D-ABB5-9963556ADDAE}" destId="{43A2E5C4-2A21-434E-BCC7-EAAF5C0A1931}" srcOrd="2" destOrd="0" presId="urn:microsoft.com/office/officeart/2005/8/layout/orgChart1"/>
    <dgm:cxn modelId="{03D6AE3F-53CB-554C-8836-4C70DC46858E}" type="presParOf" srcId="{CFBC5BFB-7337-964B-8691-81BEC21337DD}" destId="{A418CB08-0B84-724B-867E-61058E9E9CE9}" srcOrd="2" destOrd="0" presId="urn:microsoft.com/office/officeart/2005/8/layout/orgChart1"/>
    <dgm:cxn modelId="{0AA7A49D-7066-DF4C-A678-103EF324EF73}" type="presParOf" srcId="{CFBC5BFB-7337-964B-8691-81BEC21337DD}" destId="{0DBF6F6F-75DC-BB49-9F09-0C853E431376}" srcOrd="3" destOrd="0" presId="urn:microsoft.com/office/officeart/2005/8/layout/orgChart1"/>
    <dgm:cxn modelId="{FC8B35ED-55C6-EC43-BB85-2FADE4F844C1}" type="presParOf" srcId="{0DBF6F6F-75DC-BB49-9F09-0C853E431376}" destId="{4AA1ADEF-BDCA-0640-8567-6C8D7D542891}" srcOrd="0" destOrd="0" presId="urn:microsoft.com/office/officeart/2005/8/layout/orgChart1"/>
    <dgm:cxn modelId="{F2AF40FF-04D2-624E-A500-F07ADEC880AC}" type="presParOf" srcId="{4AA1ADEF-BDCA-0640-8567-6C8D7D542891}" destId="{13B4C573-5DEE-AC48-91BF-1A964C68D921}" srcOrd="0" destOrd="0" presId="urn:microsoft.com/office/officeart/2005/8/layout/orgChart1"/>
    <dgm:cxn modelId="{5D828A95-8341-5B46-A583-9E592C4DFCF3}" type="presParOf" srcId="{4AA1ADEF-BDCA-0640-8567-6C8D7D542891}" destId="{DD8710FD-3B47-CB49-A1D5-84B57F21BCED}" srcOrd="1" destOrd="0" presId="urn:microsoft.com/office/officeart/2005/8/layout/orgChart1"/>
    <dgm:cxn modelId="{1C8D99A7-65F5-F24A-975D-DFF95F61E2ED}" type="presParOf" srcId="{0DBF6F6F-75DC-BB49-9F09-0C853E431376}" destId="{04861C07-736E-AB46-BC7A-5067C758FF50}" srcOrd="1" destOrd="0" presId="urn:microsoft.com/office/officeart/2005/8/layout/orgChart1"/>
    <dgm:cxn modelId="{49A45C3D-A238-2F4A-A3B9-D23CBE585E7D}" type="presParOf" srcId="{04861C07-736E-AB46-BC7A-5067C758FF50}" destId="{86E9C98B-3D88-CF4E-B982-4EC174FE4C80}" srcOrd="0" destOrd="0" presId="urn:microsoft.com/office/officeart/2005/8/layout/orgChart1"/>
    <dgm:cxn modelId="{F9BF92C2-2A1C-254F-93E8-2F54A5243D13}" type="presParOf" srcId="{04861C07-736E-AB46-BC7A-5067C758FF50}" destId="{45D3B7AB-FDDA-EC47-BDD5-60D93D17CBF5}" srcOrd="1" destOrd="0" presId="urn:microsoft.com/office/officeart/2005/8/layout/orgChart1"/>
    <dgm:cxn modelId="{DD9AEA35-EC78-0342-8746-7B326617536C}" type="presParOf" srcId="{45D3B7AB-FDDA-EC47-BDD5-60D93D17CBF5}" destId="{3CE44BB6-46AD-F64B-9CD2-8BC0222B0D68}" srcOrd="0" destOrd="0" presId="urn:microsoft.com/office/officeart/2005/8/layout/orgChart1"/>
    <dgm:cxn modelId="{A7901205-FCB4-1E48-8121-D21E1F57CE70}" type="presParOf" srcId="{3CE44BB6-46AD-F64B-9CD2-8BC0222B0D68}" destId="{609DB9FE-7E9D-9F40-971B-911B139BDFC0}" srcOrd="0" destOrd="0" presId="urn:microsoft.com/office/officeart/2005/8/layout/orgChart1"/>
    <dgm:cxn modelId="{86A5B180-17FB-2E45-8C46-086F3777AD81}" type="presParOf" srcId="{3CE44BB6-46AD-F64B-9CD2-8BC0222B0D68}" destId="{84BFAA1D-316E-FA4F-A610-A93120D0B16B}" srcOrd="1" destOrd="0" presId="urn:microsoft.com/office/officeart/2005/8/layout/orgChart1"/>
    <dgm:cxn modelId="{5D50E82B-16E1-E94E-9B1F-A419B1EB132C}" type="presParOf" srcId="{45D3B7AB-FDDA-EC47-BDD5-60D93D17CBF5}" destId="{96FC8D38-EEB0-7C4A-B51A-EE6D42C0EF0C}" srcOrd="1" destOrd="0" presId="urn:microsoft.com/office/officeart/2005/8/layout/orgChart1"/>
    <dgm:cxn modelId="{BD7C2723-24D0-CB4C-9169-A8FA65743CF1}" type="presParOf" srcId="{45D3B7AB-FDDA-EC47-BDD5-60D93D17CBF5}" destId="{55640F95-6C7C-044E-B8EA-751C11DB6739}" srcOrd="2" destOrd="0" presId="urn:microsoft.com/office/officeart/2005/8/layout/orgChart1"/>
    <dgm:cxn modelId="{EF733A0D-C153-0C4E-8BAF-33B0D5ABB6F7}" type="presParOf" srcId="{04861C07-736E-AB46-BC7A-5067C758FF50}" destId="{4011D860-630D-544E-A352-B40809714D36}" srcOrd="2" destOrd="0" presId="urn:microsoft.com/office/officeart/2005/8/layout/orgChart1"/>
    <dgm:cxn modelId="{41FE3B94-6B44-F940-9CE6-281B8FAB5006}" type="presParOf" srcId="{04861C07-736E-AB46-BC7A-5067C758FF50}" destId="{C7386378-20E0-BD4C-8E88-9CC59DB4F903}" srcOrd="3" destOrd="0" presId="urn:microsoft.com/office/officeart/2005/8/layout/orgChart1"/>
    <dgm:cxn modelId="{B452680D-28B8-5342-A5B1-F6D7508D239E}" type="presParOf" srcId="{C7386378-20E0-BD4C-8E88-9CC59DB4F903}" destId="{41EC67D2-CE05-1C4F-9AD2-62E16814F469}" srcOrd="0" destOrd="0" presId="urn:microsoft.com/office/officeart/2005/8/layout/orgChart1"/>
    <dgm:cxn modelId="{B28E1D61-EA1A-C34E-A627-2B9B85CBC474}" type="presParOf" srcId="{41EC67D2-CE05-1C4F-9AD2-62E16814F469}" destId="{E1E301A2-C682-6942-AD24-C330BD3E72F7}" srcOrd="0" destOrd="0" presId="urn:microsoft.com/office/officeart/2005/8/layout/orgChart1"/>
    <dgm:cxn modelId="{7100B8C2-1544-AE45-BABC-420C75C7FD92}" type="presParOf" srcId="{41EC67D2-CE05-1C4F-9AD2-62E16814F469}" destId="{A3B04B10-6733-EC48-9C77-12B709413340}" srcOrd="1" destOrd="0" presId="urn:microsoft.com/office/officeart/2005/8/layout/orgChart1"/>
    <dgm:cxn modelId="{14AAD99B-14BB-0644-9647-F81322D4A574}" type="presParOf" srcId="{C7386378-20E0-BD4C-8E88-9CC59DB4F903}" destId="{E7FD6D4B-121E-5241-AF24-3863F92BCD00}" srcOrd="1" destOrd="0" presId="urn:microsoft.com/office/officeart/2005/8/layout/orgChart1"/>
    <dgm:cxn modelId="{FC4731F6-5CE7-A344-A2BD-E987BE5B845D}" type="presParOf" srcId="{C7386378-20E0-BD4C-8E88-9CC59DB4F903}" destId="{3E770486-14AB-6E48-81AA-4E3E2F176C3A}" srcOrd="2" destOrd="0" presId="urn:microsoft.com/office/officeart/2005/8/layout/orgChart1"/>
    <dgm:cxn modelId="{71BBABC6-CE3C-6648-8B26-7226A85F14C6}" type="presParOf" srcId="{04861C07-736E-AB46-BC7A-5067C758FF50}" destId="{E1C17FD1-7FEA-1745-AA23-3F10E49EB681}" srcOrd="4" destOrd="0" presId="urn:microsoft.com/office/officeart/2005/8/layout/orgChart1"/>
    <dgm:cxn modelId="{D6164EF9-D821-584C-B149-F21C847584E5}" type="presParOf" srcId="{04861C07-736E-AB46-BC7A-5067C758FF50}" destId="{DA10702E-129A-B345-816E-E1805E21A03C}" srcOrd="5" destOrd="0" presId="urn:microsoft.com/office/officeart/2005/8/layout/orgChart1"/>
    <dgm:cxn modelId="{901316EE-7148-0D48-B6B9-AE3A6F6B9285}" type="presParOf" srcId="{DA10702E-129A-B345-816E-E1805E21A03C}" destId="{2F2C572D-32B0-4148-9C9A-78BF57E70A91}" srcOrd="0" destOrd="0" presId="urn:microsoft.com/office/officeart/2005/8/layout/orgChart1"/>
    <dgm:cxn modelId="{732CDF15-9C4A-5E4E-9ABB-4174D0B98214}" type="presParOf" srcId="{2F2C572D-32B0-4148-9C9A-78BF57E70A91}" destId="{B040F289-820C-B249-96CC-EAE3B716173E}" srcOrd="0" destOrd="0" presId="urn:microsoft.com/office/officeart/2005/8/layout/orgChart1"/>
    <dgm:cxn modelId="{FF89D3CD-FFB3-454A-8078-3499E0EFF9E6}" type="presParOf" srcId="{2F2C572D-32B0-4148-9C9A-78BF57E70A91}" destId="{32B93E35-4921-DB4A-AD6A-5C87DE9BC16B}" srcOrd="1" destOrd="0" presId="urn:microsoft.com/office/officeart/2005/8/layout/orgChart1"/>
    <dgm:cxn modelId="{998997F4-7DD1-F74D-AB28-54A8A56230E4}" type="presParOf" srcId="{DA10702E-129A-B345-816E-E1805E21A03C}" destId="{FD849625-26B2-FA4C-885F-7803B992137B}" srcOrd="1" destOrd="0" presId="urn:microsoft.com/office/officeart/2005/8/layout/orgChart1"/>
    <dgm:cxn modelId="{F1D5A909-383F-504E-BEB5-E1828D8AA1C9}" type="presParOf" srcId="{DA10702E-129A-B345-816E-E1805E21A03C}" destId="{EF0BCED5-4636-3F44-A2AB-CF2D76ECAED6}" srcOrd="2" destOrd="0" presId="urn:microsoft.com/office/officeart/2005/8/layout/orgChart1"/>
    <dgm:cxn modelId="{473CA515-8DD1-A643-830B-A35296237940}" type="presParOf" srcId="{04861C07-736E-AB46-BC7A-5067C758FF50}" destId="{21D44D38-DC97-4F47-A7C0-AFB501C5BC37}" srcOrd="6" destOrd="0" presId="urn:microsoft.com/office/officeart/2005/8/layout/orgChart1"/>
    <dgm:cxn modelId="{2DC062DA-389D-A748-80E6-1269974A428B}" type="presParOf" srcId="{04861C07-736E-AB46-BC7A-5067C758FF50}" destId="{EB3D1406-1C02-C34B-9503-41756DE27E3D}" srcOrd="7" destOrd="0" presId="urn:microsoft.com/office/officeart/2005/8/layout/orgChart1"/>
    <dgm:cxn modelId="{AC0BC371-F608-AB4F-8F4B-CC46D783A9F3}" type="presParOf" srcId="{EB3D1406-1C02-C34B-9503-41756DE27E3D}" destId="{D9B4CE76-3064-8543-A339-C7C5A5650B43}" srcOrd="0" destOrd="0" presId="urn:microsoft.com/office/officeart/2005/8/layout/orgChart1"/>
    <dgm:cxn modelId="{63B3F48E-B2A7-364E-A1AF-6AC79C094B55}" type="presParOf" srcId="{D9B4CE76-3064-8543-A339-C7C5A5650B43}" destId="{1C7D7F90-2353-7A4B-B4B2-4F98D8C2A65A}" srcOrd="0" destOrd="0" presId="urn:microsoft.com/office/officeart/2005/8/layout/orgChart1"/>
    <dgm:cxn modelId="{647300C5-1061-AB48-8437-20F3E0990F91}" type="presParOf" srcId="{D9B4CE76-3064-8543-A339-C7C5A5650B43}" destId="{191681E3-20EC-344D-9B80-BA6C3E706D4D}" srcOrd="1" destOrd="0" presId="urn:microsoft.com/office/officeart/2005/8/layout/orgChart1"/>
    <dgm:cxn modelId="{54A270D7-1EDF-6945-A11C-6772C2FB8C82}" type="presParOf" srcId="{EB3D1406-1C02-C34B-9503-41756DE27E3D}" destId="{71E83A7C-8AF7-5345-B83A-684A42DE4E08}" srcOrd="1" destOrd="0" presId="urn:microsoft.com/office/officeart/2005/8/layout/orgChart1"/>
    <dgm:cxn modelId="{CBA159C9-6451-6341-AB29-8783218902CA}" type="presParOf" srcId="{EB3D1406-1C02-C34B-9503-41756DE27E3D}" destId="{C439778F-6D1C-4B43-B776-681BDADBF9B5}" srcOrd="2" destOrd="0" presId="urn:microsoft.com/office/officeart/2005/8/layout/orgChart1"/>
    <dgm:cxn modelId="{AB0427D7-24A4-1942-9819-E68A70708E18}" type="presParOf" srcId="{0DBF6F6F-75DC-BB49-9F09-0C853E431376}" destId="{8AFEC1F8-DEAB-234F-B3E4-A908586F7531}" srcOrd="2" destOrd="0" presId="urn:microsoft.com/office/officeart/2005/8/layout/orgChart1"/>
    <dgm:cxn modelId="{785C7288-F39D-D04F-AF7A-39A6BCF6C162}" type="presParOf" srcId="{388D79DE-0005-204E-AA80-C9FEAA2EB98D}" destId="{990C6BFE-7326-A14E-B958-8F3C4DFC869C}" srcOrd="2" destOrd="0" presId="urn:microsoft.com/office/officeart/2005/8/layout/orgChart1"/>
    <dgm:cxn modelId="{6AD95845-4534-BF40-9B00-BC5EA7A1C6B4}"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ln w="57150" cmpd="sng">
          <a:noFill/>
        </a:ln>
        <a:effectLst>
          <a:softEdge rad="0"/>
        </a:effectLst>
      </dgm:spPr>
      <dgm:t>
        <a:bodyPr/>
        <a:lstStyle/>
        <a:p>
          <a:r>
            <a:rPr lang="en-US" sz="1800" dirty="0" smtClean="0">
              <a:solidFill>
                <a:srgbClr val="00FF00"/>
              </a:solidFill>
              <a:latin typeface="Gill Sans" charset="0"/>
              <a:ea typeface="Gill Sans" charset="0"/>
              <a:cs typeface="Gill Sans" charset="0"/>
            </a:rPr>
            <a:t>Trigger</a:t>
          </a:r>
          <a:endParaRPr lang="en-US" sz="1800" dirty="0">
            <a:solidFill>
              <a:srgbClr val="00FF00"/>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 &amp; Failure</a:t>
          </a:r>
          <a:endParaRPr lang="en-US" sz="1800" dirty="0">
            <a:solidFill>
              <a:schemeClr val="tx1"/>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Fix</a:t>
          </a:r>
          <a:endParaRPr lang="en-US" sz="1800" dirty="0">
            <a:solidFill>
              <a:schemeClr val="tx1"/>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7057689A-E63A-8D4A-B7F7-5BADE375BCA0}" type="presOf" srcId="{C26857B4-A37C-6741-B5FD-09F04DA2ED2A}" destId="{D5CFE4A7-4441-0A4E-A8D6-A982BD9C9E02}" srcOrd="0" destOrd="0" presId="urn:microsoft.com/office/officeart/2005/8/layout/orgChart1"/>
    <dgm:cxn modelId="{89B13EE7-B7CA-6644-9126-228962E86928}" type="presOf" srcId="{30208C91-FC88-6241-9479-2A15F316D4BF}" destId="{D522B1B9-DD26-494C-B7C1-54468213FE1B}" srcOrd="0" destOrd="0" presId="urn:microsoft.com/office/officeart/2005/8/layout/orgChart1"/>
    <dgm:cxn modelId="{EC29152B-B0E7-9F49-82ED-D54D4E5CBE96}" type="presOf" srcId="{A6085D16-8018-E845-98A5-13C752C45647}" destId="{62BC3E71-68A7-D242-A307-2505F071704E}" srcOrd="1" destOrd="0" presId="urn:microsoft.com/office/officeart/2005/8/layout/orgChart1"/>
    <dgm:cxn modelId="{28D130A2-AD1C-6E48-BAD4-D06572AC5D92}" type="presOf" srcId="{EEE2D9E1-CD28-8D4E-B10C-16404671D1E9}" destId="{62D08049-B390-B54D-B05D-1270BB511FD7}" srcOrd="0" destOrd="0" presId="urn:microsoft.com/office/officeart/2005/8/layout/orgChart1"/>
    <dgm:cxn modelId="{E76168EE-EBC3-2847-81A7-51B284485C96}" type="presOf" srcId="{7B9CC991-B474-E246-AA96-725124156A00}" destId="{A40A138D-C14C-B24D-B582-BA87C6463F52}" srcOrd="1" destOrd="0" presId="urn:microsoft.com/office/officeart/2005/8/layout/orgChart1"/>
    <dgm:cxn modelId="{7832302B-82DF-7744-AD75-D01E4D8B488C}" type="presOf" srcId="{F312AA80-5365-7B4A-B8EA-5F83CA24D593}" destId="{DD8710FD-3B47-CB49-A1D5-84B57F21BCED}" srcOrd="1"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708B158A-9E90-C243-A196-CB3B42EB66BE}" type="presOf" srcId="{2754A073-C4FB-FA41-9F36-172B2AEED7EF}" destId="{34D0AC6F-7796-DB40-BADD-6DC51ED8F4AE}" srcOrd="0" destOrd="0" presId="urn:microsoft.com/office/officeart/2005/8/layout/orgChart1"/>
    <dgm:cxn modelId="{39FB5102-4A9A-324B-8C24-271D71E920AE}" type="presOf" srcId="{909731DA-5A63-B64F-A4F8-2203C86F94DA}" destId="{9C6462A1-FB46-104D-BB91-ABFD3689C67B}" srcOrd="1" destOrd="0" presId="urn:microsoft.com/office/officeart/2005/8/layout/orgChart1"/>
    <dgm:cxn modelId="{6EEDA4AE-EFE9-C943-8B15-E7A42A5AD459}" type="presOf" srcId="{0E1D6687-AEFA-EC4E-BDA1-CDECEC6D1FAA}" destId="{E9D9E596-19D2-E643-B3C6-50F14DE7717A}" srcOrd="0" destOrd="0" presId="urn:microsoft.com/office/officeart/2005/8/layout/orgChart1"/>
    <dgm:cxn modelId="{F4291465-4D59-354A-9BC7-3503D13FA588}" type="presOf" srcId="{F21BE4AA-C86E-9144-8E2E-73BCB48FAF72}" destId="{2ABAA33A-041A-0E49-9085-497CAC2C6BBD}" srcOrd="1"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E01BAC1B-2A49-554A-87DC-414607B8CACC}" type="presOf" srcId="{AE734915-E2B1-654A-A71C-E1CC74C2621D}" destId="{93AEE1A1-0DDE-F447-A467-EF57727CC249}" srcOrd="0" destOrd="0" presId="urn:microsoft.com/office/officeart/2005/8/layout/orgChart1"/>
    <dgm:cxn modelId="{9FCB45AA-51E7-A641-9D5C-72A1BE53B587}" type="presOf" srcId="{E266E0D7-9943-F94A-8284-4F58A44BE86C}" destId="{8137981B-2BBE-3348-9421-EF865825A35B}" srcOrd="0" destOrd="0" presId="urn:microsoft.com/office/officeart/2005/8/layout/orgChart1"/>
    <dgm:cxn modelId="{8C39C846-BFFD-2C44-AD1B-740EC0FE911E}" type="presOf" srcId="{EC6FE477-9399-A044-A2CB-E98D50182307}" destId="{A418CB08-0B84-724B-867E-61058E9E9CE9}" srcOrd="0" destOrd="0" presId="urn:microsoft.com/office/officeart/2005/8/layout/orgChart1"/>
    <dgm:cxn modelId="{5D6A48DD-B2C9-CC41-8E42-C3E4FAFD05B0}" type="presOf" srcId="{23140EBD-EB6D-024E-A40F-77B5E5915C0D}" destId="{0BBD6B96-3C44-5E4F-B961-0BD7B8AD06E8}" srcOrd="0" destOrd="0" presId="urn:microsoft.com/office/officeart/2005/8/layout/orgChart1"/>
    <dgm:cxn modelId="{5642860D-8D2B-7649-96B0-273D094DFB04}" type="presOf" srcId="{D49C3843-C54B-E149-A7E4-2B8C04D8106A}" destId="{CA3D7791-5764-AF42-8E05-5357F6ED5B9A}" srcOrd="0" destOrd="0" presId="urn:microsoft.com/office/officeart/2005/8/layout/orgChart1"/>
    <dgm:cxn modelId="{672880F5-2C3B-004B-85D9-8100C73746D4}" type="presOf" srcId="{98B293FB-0233-7648-B035-F6F400FF280B}" destId="{2AFE2C4E-57E5-FF4D-9033-EE5427087509}" srcOrd="0" destOrd="0" presId="urn:microsoft.com/office/officeart/2005/8/layout/orgChart1"/>
    <dgm:cxn modelId="{3353C1BB-48B7-3B4E-B563-56CF041DE962}" type="presOf" srcId="{2443F4D6-6578-FA4A-BA1C-F49486884C06}" destId="{2BDC61EA-CE37-314F-AC2A-0D6690557CB0}" srcOrd="0" destOrd="0" presId="urn:microsoft.com/office/officeart/2005/8/layout/orgChart1"/>
    <dgm:cxn modelId="{CFE0A72B-CC0D-A94C-9A0C-E38F9F474CD3}" type="presOf" srcId="{4D999B70-5DD8-9043-80D8-396EEA872E81}" destId="{609DB9FE-7E9D-9F40-971B-911B139BDFC0}" srcOrd="0"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93A47BBF-E8D9-AE46-A32A-61B49B44B37F}" type="presOf" srcId="{104BF9B6-FD7F-3C4C-ABF5-82315C026383}" destId="{3A5A4077-9152-C44F-BFDF-65B13FCB3DCC}" srcOrd="1" destOrd="0" presId="urn:microsoft.com/office/officeart/2005/8/layout/orgChart1"/>
    <dgm:cxn modelId="{A33A49D2-801D-A044-8273-2AD5D22DC996}" srcId="{7B9CC991-B474-E246-AA96-725124156A00}" destId="{104BF9B6-FD7F-3C4C-ABF5-82315C026383}" srcOrd="1" destOrd="0" parTransId="{FE0EC017-F7B0-2147-A59A-11A809766B75}" sibTransId="{F3C5031C-F020-2747-9E63-F927C822C962}"/>
    <dgm:cxn modelId="{BC7788C8-22F2-1841-9A1D-EC7D2A2B6339}" type="presOf" srcId="{83FD8529-4983-3749-BE9E-66F86844F4EA}" destId="{4E77185A-7B38-F948-BB21-9415B1033AAB}" srcOrd="0" destOrd="0" presId="urn:microsoft.com/office/officeart/2005/8/layout/orgChart1"/>
    <dgm:cxn modelId="{561B64D3-0859-424E-8137-F5CFEC1F50D4}" srcId="{A177B6CE-3705-2D4D-8C7A-4629F3CE1639}" destId="{964AD6A8-3CFD-4C49-A259-1C5234DF1C21}" srcOrd="1" destOrd="0" parTransId="{E266E0D7-9943-F94A-8284-4F58A44BE86C}" sibTransId="{9BEC3F78-1885-1541-A263-8D14B6564FD1}"/>
    <dgm:cxn modelId="{FEFD0469-8D43-784A-85DA-14D3998C6844}" type="presOf" srcId="{A23B985E-72E4-3742-8371-0ED912F5435B}" destId="{5EC7B4BC-D6E0-494E-8F9F-6D6D134D7C5F}" srcOrd="0" destOrd="0" presId="urn:microsoft.com/office/officeart/2005/8/layout/orgChart1"/>
    <dgm:cxn modelId="{46C4A719-DA5F-4C4D-85C6-70E1CD8E2D81}" type="presOf" srcId="{A23B985E-72E4-3742-8371-0ED912F5435B}" destId="{679FFD3F-780D-C84A-BBD4-6EC4155AE11F}" srcOrd="1" destOrd="0" presId="urn:microsoft.com/office/officeart/2005/8/layout/orgChart1"/>
    <dgm:cxn modelId="{B5CAE8A6-A846-B246-995A-6D281B07447C}" type="presOf" srcId="{23140EBD-EB6D-024E-A40F-77B5E5915C0D}" destId="{9CE1F367-8C1D-B84B-80C7-8E5C52C6C65D}" srcOrd="1" destOrd="0" presId="urn:microsoft.com/office/officeart/2005/8/layout/orgChart1"/>
    <dgm:cxn modelId="{E551E72D-7B68-7549-B55B-DE1D793AC71B}" type="presOf" srcId="{8802059A-3BDF-E24A-9307-316CBA2AD31D}" destId="{8DDBE8BA-4F62-CC42-ABF0-BA4CFC443D8A}" srcOrd="0" destOrd="0" presId="urn:microsoft.com/office/officeart/2005/8/layout/orgChart1"/>
    <dgm:cxn modelId="{6E99C87D-6E74-AA43-8317-973854E90DAA}" type="presOf" srcId="{76756689-44DE-7243-ADA9-00FDC14DDD62}" destId="{FB0D6F74-F74D-FB48-AF22-E4C848E57DC6}" srcOrd="1"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743D224C-EE8D-B443-AB1B-51DFCF7B5139}" srcId="{BAA44A28-00FC-D849-82B3-78CAD6D757ED}" destId="{08B1622C-0713-DA4A-9E93-E2941411C3E7}" srcOrd="0" destOrd="0" parTransId="{BF168F04-874A-5742-ACB3-EAC893860CEF}" sibTransId="{838BE56A-DE5E-6341-B1BB-94A2BF0B1EB5}"/>
    <dgm:cxn modelId="{73B9F54D-5573-0F42-AF8D-71A2C9C48D26}" type="presOf" srcId="{1B723EC7-19AF-1249-82D5-3308CED89644}" destId="{6CFD024A-6E3E-C74F-A1E4-DAA3E3350F49}" srcOrd="0" destOrd="0" presId="urn:microsoft.com/office/officeart/2005/8/layout/orgChart1"/>
    <dgm:cxn modelId="{C75DA045-53AE-F041-95D3-CA15D0AC51B7}" type="presOf" srcId="{104BF9B6-FD7F-3C4C-ABF5-82315C026383}" destId="{69CDC33E-93AD-CB42-8882-9651C1A1C8A4}" srcOrd="0" destOrd="0" presId="urn:microsoft.com/office/officeart/2005/8/layout/orgChart1"/>
    <dgm:cxn modelId="{2BABFDAB-0418-0F47-A2F2-5A7BA76DBC43}" type="presOf" srcId="{7B9CC991-B474-E246-AA96-725124156A00}" destId="{DF5BE6F6-97C6-FB46-AFC3-137F8AD55311}" srcOrd="0" destOrd="0" presId="urn:microsoft.com/office/officeart/2005/8/layout/orgChart1"/>
    <dgm:cxn modelId="{DAEAD749-ECA5-1844-B03E-6CD8A35290FA}" type="presOf" srcId="{2B53EB0E-FBFE-DC45-854B-8DDEBCD3D5CE}" destId="{2D5AF3E0-4746-654D-A5F2-34F132C6CA34}" srcOrd="1" destOrd="0" presId="urn:microsoft.com/office/officeart/2005/8/layout/orgChart1"/>
    <dgm:cxn modelId="{C1C78D34-2DE2-C24E-9337-36B46820AC5B}" type="presOf" srcId="{D5E4F05B-7130-C74E-AAD7-376906FF5F66}" destId="{F0B3AAE9-7452-904B-A873-D4A1FFF0F927}" srcOrd="0"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2D441A62-7951-EE47-B700-2E2B26B893C1}" type="presOf" srcId="{ED3999D2-4071-844C-BD31-D3633E14080F}" destId="{A841F3E7-9EE9-614C-BD08-07D1FD363FB8}" srcOrd="1" destOrd="0" presId="urn:microsoft.com/office/officeart/2005/8/layout/orgChart1"/>
    <dgm:cxn modelId="{23854163-C4C2-9D47-974A-A46995318490}" srcId="{99BB85B4-C4E5-DA4E-A4D2-55E4F19A559F}" destId="{2B53EB0E-FBFE-DC45-854B-8DDEBCD3D5CE}" srcOrd="0" destOrd="0" parTransId="{540B4BD3-FF41-4B43-BDBD-8FA1CF794C40}" sibTransId="{FCE13332-51B7-E64F-B2D0-B1E177747E7B}"/>
    <dgm:cxn modelId="{9EBAAE54-6E51-6341-B4F6-BFCE0987EA95}" type="presOf" srcId="{3EA88211-FFE5-9641-8FA2-B22442569D28}" destId="{6D83D77D-DE0C-3143-89D2-319421E808F1}" srcOrd="0" destOrd="0" presId="urn:microsoft.com/office/officeart/2005/8/layout/orgChart1"/>
    <dgm:cxn modelId="{9300003D-140D-184B-B1D4-9A4E67774D15}" srcId="{99BB85B4-C4E5-DA4E-A4D2-55E4F19A559F}" destId="{1A67E5AC-410B-6748-8893-C83F223E33D5}" srcOrd="3" destOrd="0" parTransId="{2754A073-C4FB-FA41-9F36-172B2AEED7EF}" sibTransId="{B50F34BA-6550-3B4D-8AEA-63F72E30E71F}"/>
    <dgm:cxn modelId="{D2EBC9CF-30A1-5540-9BC5-FE42B26DB6FE}" srcId="{7B9CC991-B474-E246-AA96-725124156A00}" destId="{AE734915-E2B1-654A-A71C-E1CC74C2621D}" srcOrd="3" destOrd="0" parTransId="{9D739C50-D673-C24F-8ACD-7B5F65EF15BE}" sibTransId="{807BCA8E-2E61-0B47-A4BB-9EAE1CF679BF}"/>
    <dgm:cxn modelId="{6DFBD843-0313-CE4F-8209-ACD2D579EC02}" type="presOf" srcId="{964AD6A8-3CFD-4C49-A259-1C5234DF1C21}" destId="{EEE24EF8-69BD-234D-9E88-741173F0378C}" srcOrd="0" destOrd="0" presId="urn:microsoft.com/office/officeart/2005/8/layout/orgChart1"/>
    <dgm:cxn modelId="{E070E30C-A37F-764B-BDD7-798A75B414A0}" srcId="{08B1622C-0713-DA4A-9E93-E2941411C3E7}" destId="{FEE1FD1B-1651-6B40-94D6-45D387B329D3}" srcOrd="2" destOrd="0" parTransId="{18DDCF83-2960-6548-B382-B3FEB9C1A807}" sibTransId="{85D16B70-284A-3F4C-B2CE-92E14218FEA0}"/>
    <dgm:cxn modelId="{669903AF-8B5D-7743-A0B2-533561D1BF2B}" type="presOf" srcId="{42D7B84F-950C-5E47-A392-19BBFFD70AD5}" destId="{569AF1F6-360E-7940-B2C7-3C8E37CB1AF0}" srcOrd="0" destOrd="0" presId="urn:microsoft.com/office/officeart/2005/8/layout/orgChart1"/>
    <dgm:cxn modelId="{E7E1922A-3D83-D642-9C6C-31DE4DE8A30A}" type="presOf" srcId="{83FD8529-4983-3749-BE9E-66F86844F4EA}" destId="{C057021E-FC3D-DE4F-82E5-DFABB26624BD}" srcOrd="1" destOrd="0" presId="urn:microsoft.com/office/officeart/2005/8/layout/orgChart1"/>
    <dgm:cxn modelId="{452F72F0-4B1F-B344-91C9-DB538A6577DF}" type="presOf" srcId="{22B92638-461F-1B48-9D1D-4D1750226A9D}" destId="{AB589613-5F02-AF46-9E51-E1FEB3D23911}" srcOrd="1" destOrd="0" presId="urn:microsoft.com/office/officeart/2005/8/layout/orgChart1"/>
    <dgm:cxn modelId="{A5EA3EAF-BD88-8B43-BCDF-973E913DC3FB}" type="presOf" srcId="{C18C4141-50B7-C34C-BC33-6B73111B2034}" destId="{050F8FDF-71EF-DA40-BCD6-5A4E49FE84FF}" srcOrd="0" destOrd="0" presId="urn:microsoft.com/office/officeart/2005/8/layout/orgChart1"/>
    <dgm:cxn modelId="{35C7FB40-0565-264C-B267-701D5EBD2B8C}" srcId="{83FD8529-4983-3749-BE9E-66F86844F4EA}" destId="{A23B985E-72E4-3742-8371-0ED912F5435B}" srcOrd="0" destOrd="0" parTransId="{299AB070-C648-8946-9879-C285508DBC67}" sibTransId="{A7E6F3C3-4DB8-C24D-9424-EA6C825E449C}"/>
    <dgm:cxn modelId="{B15446CF-703A-5A4E-9B1E-5A40F2B22D43}" srcId="{83FD8529-4983-3749-BE9E-66F86844F4EA}" destId="{ED3999D2-4071-844C-BD31-D3633E14080F}" srcOrd="1" destOrd="0" parTransId="{D4D00F36-3669-8447-8825-334C0B04DDC6}" sibTransId="{1CBF22FA-FA36-424B-93E9-E06E2BB4A2A0}"/>
    <dgm:cxn modelId="{468AA170-B119-174C-AA31-1E6AB7377C73}" type="presOf" srcId="{C18C4141-50B7-C34C-BC33-6B73111B2034}" destId="{392D8C67-BCDC-1F4F-BBC7-1991D7B60D84}" srcOrd="1" destOrd="0" presId="urn:microsoft.com/office/officeart/2005/8/layout/orgChart1"/>
    <dgm:cxn modelId="{7913E07F-9892-D74F-A5F7-8CCE6E3F3053}" type="presOf" srcId="{227E79A1-2938-1C44-8475-53EDC7EA6FF9}" destId="{00DBF3F6-8378-7040-B677-97CF887D0EEB}" srcOrd="0" destOrd="0" presId="urn:microsoft.com/office/officeart/2005/8/layout/orgChart1"/>
    <dgm:cxn modelId="{2CABDDF4-2953-2E45-BD4E-E24A152AE7DA}" type="presOf" srcId="{B74EC464-2ED9-C549-9810-3C2B3A8F618F}" destId="{465ACA0E-C639-354D-A2BF-69F007BA5FC7}" srcOrd="1" destOrd="0" presId="urn:microsoft.com/office/officeart/2005/8/layout/orgChart1"/>
    <dgm:cxn modelId="{7ABA78B3-51CC-074E-A323-B18C3AC4FF46}" type="presOf" srcId="{D4D00F36-3669-8447-8825-334C0B04DDC6}" destId="{B6DBBC47-0F37-9B4C-9838-FF7C950C6175}" srcOrd="0" destOrd="0" presId="urn:microsoft.com/office/officeart/2005/8/layout/orgChart1"/>
    <dgm:cxn modelId="{BAB260F0-050C-E54D-A1B6-1BA4E274F84C}" type="presOf" srcId="{909731DA-5A63-B64F-A4F8-2203C86F94DA}" destId="{8B705978-4650-EF4A-8336-13700F303B79}" srcOrd="0" destOrd="0" presId="urn:microsoft.com/office/officeart/2005/8/layout/orgChart1"/>
    <dgm:cxn modelId="{B4EDD6D2-79B6-CB48-BBD9-40588DF40177}" type="presOf" srcId="{0E1D6687-AEFA-EC4E-BDA1-CDECEC6D1FAA}" destId="{75283C50-1CA9-9D4C-83BD-46FB84C447CF}" srcOrd="1" destOrd="0" presId="urn:microsoft.com/office/officeart/2005/8/layout/orgChart1"/>
    <dgm:cxn modelId="{B6031FB6-F8FF-6246-9C93-50DAB5E987C9}" type="presOf" srcId="{3A52393D-F39E-8F45-B32B-5C85699AAF9B}" destId="{32B93E35-4921-DB4A-AD6A-5C87DE9BC16B}" srcOrd="1"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B9A47D16-62CE-1F41-8E4A-C1284538C34C}" type="presOf" srcId="{CE4837A5-1288-CA4F-A355-C15910B9CAEC}" destId="{1C0E9EDA-D821-7641-815D-C21664E5036A}" srcOrd="0" destOrd="0" presId="urn:microsoft.com/office/officeart/2005/8/layout/orgChart1"/>
    <dgm:cxn modelId="{E357432C-DB71-4142-822E-BE525349FADE}" type="presOf" srcId="{B74EC464-2ED9-C549-9810-3C2B3A8F618F}" destId="{F4DA113B-AE82-524E-AAC3-C664F32E99AC}" srcOrd="0" destOrd="0" presId="urn:microsoft.com/office/officeart/2005/8/layout/orgChart1"/>
    <dgm:cxn modelId="{715B8BBC-8448-2A48-90D8-12B6C90D69FA}" srcId="{CE4837A5-1288-CA4F-A355-C15910B9CAEC}" destId="{8802059A-3BDF-E24A-9307-316CBA2AD31D}" srcOrd="1" destOrd="0" parTransId="{3EA88211-FFE5-9641-8FA2-B22442569D28}" sibTransId="{DBED4B1C-F8AC-6A40-B3D0-87550A6F9A6B}"/>
    <dgm:cxn modelId="{45E962BB-BADC-EF46-A2DD-7AF626B19BF6}" srcId="{CE4837A5-1288-CA4F-A355-C15910B9CAEC}" destId="{A6085D16-8018-E845-98A5-13C752C45647}" srcOrd="6" destOrd="0" parTransId="{327FAA6E-98C4-2842-A254-6074CC354767}" sibTransId="{A3AF43B6-4792-E746-BFE5-5FD9E7895BBE}"/>
    <dgm:cxn modelId="{1EB6FD14-DCE1-D44A-BD8F-7CBFFCBB0366}" type="presOf" srcId="{18DDCF83-2960-6548-B382-B3FEB9C1A807}" destId="{DBE3CBCD-F73E-1A44-8FD8-6AD63C2A8B7D}" srcOrd="0" destOrd="0" presId="urn:microsoft.com/office/officeart/2005/8/layout/orgChart1"/>
    <dgm:cxn modelId="{EC30F089-D6A5-8B41-B1B0-93BB1E64CFF6}" type="presOf" srcId="{A6085D16-8018-E845-98A5-13C752C45647}" destId="{98DC9C42-DB1D-AE44-93B4-4B24A47B3DF0}" srcOrd="0" destOrd="0" presId="urn:microsoft.com/office/officeart/2005/8/layout/orgChart1"/>
    <dgm:cxn modelId="{7CEF393F-F8EC-2346-B9C1-1748FC3DDE03}" type="presOf" srcId="{08B1622C-0713-DA4A-9E93-E2941411C3E7}" destId="{364925EB-A99A-2F44-86CF-F3FED74D5D98}" srcOrd="1" destOrd="0" presId="urn:microsoft.com/office/officeart/2005/8/layout/orgChart1"/>
    <dgm:cxn modelId="{FC89276D-84BC-8847-A032-2551FB95F073}" type="presOf" srcId="{E5E98303-118A-8B42-A63E-6506016F315A}" destId="{4011D860-630D-544E-A352-B40809714D36}" srcOrd="0" destOrd="0" presId="urn:microsoft.com/office/officeart/2005/8/layout/orgChart1"/>
    <dgm:cxn modelId="{F48275C8-6A15-6044-9DC8-0033536BD6C9}" type="presOf" srcId="{25C21276-B0FC-DE4C-A21E-7F53DAC83178}" destId="{7C7D21B1-B8FE-9848-88D6-5FA439410C57}" srcOrd="0" destOrd="0" presId="urn:microsoft.com/office/officeart/2005/8/layout/orgChart1"/>
    <dgm:cxn modelId="{85A10C45-AAD0-7141-B29F-90FBF1DB32F5}" type="presOf" srcId="{96AE9039-0BFB-134E-B8DA-3D83D9F4AAD9}" destId="{21D44D38-DC97-4F47-A7C0-AFB501C5BC37}" srcOrd="0" destOrd="0" presId="urn:microsoft.com/office/officeart/2005/8/layout/orgChart1"/>
    <dgm:cxn modelId="{647E17E5-7CF9-2444-B5F4-4F053F08A297}" type="presOf" srcId="{9ADF6D11-C2F5-FD4D-B804-2004D4B39E51}" destId="{A3B04B10-6733-EC48-9C77-12B709413340}" srcOrd="1" destOrd="0" presId="urn:microsoft.com/office/officeart/2005/8/layout/orgChart1"/>
    <dgm:cxn modelId="{601769A2-EC96-284E-864F-1F1FB40E6E91}" type="presOf" srcId="{104A1396-35B6-0D43-B495-C5619AD69BDA}" destId="{FA7FDCB6-2F1C-4240-9B6F-CBEC65594017}" srcOrd="0" destOrd="0" presId="urn:microsoft.com/office/officeart/2005/8/layout/orgChart1"/>
    <dgm:cxn modelId="{09A801A0-5830-8A43-B4F0-AEE990A1C0F7}" type="presOf" srcId="{AE734915-E2B1-654A-A71C-E1CC74C2621D}" destId="{FCC4F7E0-3C7F-EC4F-8C46-F9BAD89D0C2F}" srcOrd="1" destOrd="0" presId="urn:microsoft.com/office/officeart/2005/8/layout/orgChart1"/>
    <dgm:cxn modelId="{A54B5CF2-6DDD-6C4F-8E29-216609C25E44}" type="presOf" srcId="{F7C3BA1C-5643-3541-A55A-970F6F3AA625}" destId="{79258160-981A-604D-BCBD-AD267251A8FD}" srcOrd="0" destOrd="0" presId="urn:microsoft.com/office/officeart/2005/8/layout/orgChart1"/>
    <dgm:cxn modelId="{29631B73-0829-934B-905E-5779E0E5C63C}" type="presOf" srcId="{3C0652D9-3EC3-5F49-A0CF-A03A8EED64A6}" destId="{E146FCAB-9FB7-7A4D-ABAA-5D5DE8DC28DD}" srcOrd="1" destOrd="0" presId="urn:microsoft.com/office/officeart/2005/8/layout/orgChart1"/>
    <dgm:cxn modelId="{9FFB7B9B-F0BE-C74B-BAEA-1F4E3274F6D1}" type="presOf" srcId="{25C220CD-1F08-5142-8285-743F7FFB1717}" destId="{86E9C98B-3D88-CF4E-B982-4EC174FE4C80}" srcOrd="0" destOrd="0" presId="urn:microsoft.com/office/officeart/2005/8/layout/orgChart1"/>
    <dgm:cxn modelId="{E77CE435-6D0B-F949-9CFD-58846AADCC42}" type="presOf" srcId="{77C73BBB-A6B2-D44C-A4FB-AC652E4E7A6D}" destId="{8D057973-13C0-4F48-ADCF-1FE2FE2B0330}" srcOrd="1"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691F6038-DB52-FA48-95A9-A3E56C0CD128}" type="presOf" srcId="{99BB85B4-C4E5-DA4E-A4D2-55E4F19A559F}" destId="{1FF30FD3-4B77-5943-831B-2A48E91AC4AC}" srcOrd="1" destOrd="0" presId="urn:microsoft.com/office/officeart/2005/8/layout/orgChart1"/>
    <dgm:cxn modelId="{BC500657-6084-8247-9D2C-AC8A44C1028E}" type="presOf" srcId="{F5473D3A-D0C4-144C-A07C-9E2F2B97A00D}" destId="{2986AF58-FB1F-EB4B-B656-EF2351FD44AB}" srcOrd="0" destOrd="0" presId="urn:microsoft.com/office/officeart/2005/8/layout/orgChart1"/>
    <dgm:cxn modelId="{9A895360-3473-9549-9C50-2AE66C1E8EDE}" srcId="{D5E4F05B-7130-C74E-AAD7-376906FF5F66}" destId="{C18C4141-50B7-C34C-BC33-6B73111B2034}" srcOrd="1" destOrd="0" parTransId="{30208C91-FC88-6241-9479-2A15F316D4BF}" sibTransId="{5D325FF4-6966-6343-BD4A-F1BDE3377001}"/>
    <dgm:cxn modelId="{41122F80-16BF-7549-BD26-28A5D57E4E8E}" type="presOf" srcId="{FBD9800C-D699-E141-A778-A9B228A8372F}" destId="{191681E3-20EC-344D-9B80-BA6C3E706D4D}" srcOrd="1" destOrd="0" presId="urn:microsoft.com/office/officeart/2005/8/layout/orgChart1"/>
    <dgm:cxn modelId="{0EFBFE07-CF02-C747-ACE3-75502A893B05}" type="presOf" srcId="{A177B6CE-3705-2D4D-8C7A-4629F3CE1639}" destId="{A297DB52-B38F-1A4C-B510-59C16FEBCA17}" srcOrd="0" destOrd="0" presId="urn:microsoft.com/office/officeart/2005/8/layout/orgChart1"/>
    <dgm:cxn modelId="{03DCD68B-1A99-4042-B0EB-F62F4E470AE3}" srcId="{909731DA-5A63-B64F-A4F8-2203C86F94DA}" destId="{A177B6CE-3705-2D4D-8C7A-4629F3CE1639}" srcOrd="1" destOrd="0" parTransId="{98B293FB-0233-7648-B035-F6F400FF280B}" sibTransId="{7AAAD526-0621-4341-BF3C-AD3EDCE4B4AE}"/>
    <dgm:cxn modelId="{9CEA5DC7-DAE2-9B42-8921-97327D2979E2}" type="presOf" srcId="{964AD6A8-3CFD-4C49-A259-1C5234DF1C21}" destId="{E38859BE-3663-FC4F-BD34-BAC61E580102}" srcOrd="1" destOrd="0" presId="urn:microsoft.com/office/officeart/2005/8/layout/orgChart1"/>
    <dgm:cxn modelId="{92B1A86E-B81C-C145-A1C9-A1E9E81D4F9E}" type="presOf" srcId="{DCFC2739-3F91-4843-AC3C-EE1C11083842}" destId="{217CDE67-DDF3-DD44-99D4-559AFC8C4227}" srcOrd="0" destOrd="0" presId="urn:microsoft.com/office/officeart/2005/8/layout/orgChart1"/>
    <dgm:cxn modelId="{9CAA165A-B94B-924E-AC82-143204772944}" type="presOf" srcId="{CE4EFC27-37E2-E04B-B1B7-E51B87BA723F}" destId="{A5AD726F-19B8-D449-B4DD-FD540E87877E}" srcOrd="0" destOrd="0" presId="urn:microsoft.com/office/officeart/2005/8/layout/orgChart1"/>
    <dgm:cxn modelId="{E333A701-CA9A-BC40-BF4C-C867EE19C924}" srcId="{83FD8529-4983-3749-BE9E-66F86844F4EA}" destId="{E78F00FF-2420-2049-A20C-D1B394DACAB2}" srcOrd="2" destOrd="0" parTransId="{054E37A0-8C9A-2C4F-85E1-BAD7DD8F9194}" sibTransId="{000F20D5-D8A3-334C-A02A-F6CCF464A120}"/>
    <dgm:cxn modelId="{B8B3AF0B-523E-7647-B341-30FF8F4C5B57}" srcId="{99BB85B4-C4E5-DA4E-A4D2-55E4F19A559F}" destId="{23140EBD-EB6D-024E-A40F-77B5E5915C0D}" srcOrd="1" destOrd="0" parTransId="{DCFC2739-3F91-4843-AC3C-EE1C11083842}" sibTransId="{6EAAE172-4B13-ED48-8E76-DD721A8257D8}"/>
    <dgm:cxn modelId="{EE1D3EBF-DB67-6C4D-AC96-DB7D793412E7}" srcId="{FEE1FD1B-1651-6B40-94D6-45D387B329D3}" destId="{F312AA80-5365-7B4A-B8EA-5F83CA24D593}" srcOrd="1" destOrd="0" parTransId="{EC6FE477-9399-A044-A2CB-E98D50182307}" sibTransId="{5F6D9E95-16B4-9B42-9437-49E168CD220D}"/>
    <dgm:cxn modelId="{1095D69B-51DB-3E43-8D32-9E66F1602B2F}" type="presOf" srcId="{E78F00FF-2420-2049-A20C-D1B394DACAB2}" destId="{709BCE17-7185-E747-B9D3-9C5A9539A20A}" srcOrd="1" destOrd="0" presId="urn:microsoft.com/office/officeart/2005/8/layout/orgChart1"/>
    <dgm:cxn modelId="{3EF1CA4E-7062-0444-B952-53FBF4ED0F45}" type="presOf" srcId="{CE4837A5-1288-CA4F-A355-C15910B9CAEC}" destId="{498B904E-521A-3F4F-AD4E-5392E2A191DD}" srcOrd="1"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A1659705-F349-0D45-807F-794BE2A2312A}" type="presOf" srcId="{97FAB619-5C62-924A-89F7-BE5FF620D583}" destId="{944E6723-A2A8-8145-A6FE-5572B3F0D9A7}" srcOrd="0" destOrd="0" presId="urn:microsoft.com/office/officeart/2005/8/layout/orgChart1"/>
    <dgm:cxn modelId="{6602BC25-D4C1-7241-805A-DAB59E5BCE32}" type="presOf" srcId="{1B723EC7-19AF-1249-82D5-3308CED89644}" destId="{43FC87F0-73D5-C145-9F17-D0A85E25EF9E}" srcOrd="1" destOrd="0" presId="urn:microsoft.com/office/officeart/2005/8/layout/orgChart1"/>
    <dgm:cxn modelId="{EA236E28-7786-544D-9927-931B7FF68B23}" srcId="{42D7B84F-950C-5E47-A392-19BBFFD70AD5}" destId="{7B9CC991-B474-E246-AA96-725124156A00}" srcOrd="1" destOrd="0" parTransId="{CE4EFC27-37E2-E04B-B1B7-E51B87BA723F}" sibTransId="{EC41C062-337D-3442-9DAD-42F776A49215}"/>
    <dgm:cxn modelId="{BCC279B0-1D65-6B4B-A734-8B0C90806730}" type="presOf" srcId="{A8929A22-9B9C-0147-B09B-BD933B843F14}" destId="{C3AF599F-2015-4F45-AEAB-5835F676E732}" srcOrd="0" destOrd="0" presId="urn:microsoft.com/office/officeart/2005/8/layout/orgChart1"/>
    <dgm:cxn modelId="{B0F255BC-475C-8947-B21B-2253428EB8DB}" srcId="{CE4837A5-1288-CA4F-A355-C15910B9CAEC}" destId="{F21BE4AA-C86E-9144-8E2E-73BCB48FAF72}" srcOrd="5" destOrd="0" parTransId="{EEE2D9E1-CD28-8D4E-B10C-16404671D1E9}" sibTransId="{93280EFE-E2E1-FB4B-9DB1-EE09A5C8B347}"/>
    <dgm:cxn modelId="{46B8278D-0BE0-984F-B34D-2A9412950337}" type="presOf" srcId="{E78F00FF-2420-2049-A20C-D1B394DACAB2}" destId="{2068E678-8A86-334C-8AE9-8164A3B1AAE6}" srcOrd="0" destOrd="0" presId="urn:microsoft.com/office/officeart/2005/8/layout/orgChart1"/>
    <dgm:cxn modelId="{724BF455-726C-BF45-A330-0D0AFE6B7B97}" type="presOf" srcId="{4D999B70-5DD8-9043-80D8-396EEA872E81}" destId="{84BFAA1D-316E-FA4F-A610-A93120D0B16B}" srcOrd="1" destOrd="0" presId="urn:microsoft.com/office/officeart/2005/8/layout/orgChart1"/>
    <dgm:cxn modelId="{76F8E5CC-4C47-5446-8945-38B375DB6898}" type="presOf" srcId="{FBD9800C-D699-E141-A778-A9B228A8372F}" destId="{1C7D7F90-2353-7A4B-B4B2-4F98D8C2A65A}" srcOrd="0" destOrd="0" presId="urn:microsoft.com/office/officeart/2005/8/layout/orgChart1"/>
    <dgm:cxn modelId="{E4A964FD-7029-5242-8A7A-6C2F34550EB3}" type="presOf" srcId="{08B1622C-0713-DA4A-9E93-E2941411C3E7}" destId="{7AB96F66-678F-D044-9D5B-B4B62EFF5348}" srcOrd="0" destOrd="0" presId="urn:microsoft.com/office/officeart/2005/8/layout/orgChart1"/>
    <dgm:cxn modelId="{AD02405E-7131-A947-B1E4-5A01297A34DF}" type="presOf" srcId="{3C0652D9-3EC3-5F49-A0CF-A03A8EED64A6}" destId="{AE0A8AA2-39CD-6648-9E36-DC5428EBF015}" srcOrd="0" destOrd="0" presId="urn:microsoft.com/office/officeart/2005/8/layout/orgChart1"/>
    <dgm:cxn modelId="{78C998D6-F410-2B4A-B787-B7278DC20BC9}" type="presOf" srcId="{F21BE4AA-C86E-9144-8E2E-73BCB48FAF72}" destId="{8F7791AF-B562-AF44-A5D3-9E0835F3B0A5}" srcOrd="0" destOrd="0" presId="urn:microsoft.com/office/officeart/2005/8/layout/orgChart1"/>
    <dgm:cxn modelId="{83ABDADA-49E4-CA4F-8C10-90223D0127DF}" type="presOf" srcId="{22B92638-461F-1B48-9D1D-4D1750226A9D}" destId="{02159DB4-5DA7-FF4B-8521-59747A7EB837}" srcOrd="0"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90497F18-0D24-0B4D-83B5-FC19D5AD2DD2}" type="presOf" srcId="{8DBF6CBA-8DA6-D343-B287-7763E273FAB3}" destId="{17F0C005-5951-AE4A-BBDF-795F8278AF8B}" srcOrd="1" destOrd="0" presId="urn:microsoft.com/office/officeart/2005/8/layout/orgChart1"/>
    <dgm:cxn modelId="{93F371FA-DBB1-114F-BF7E-960A5FE8BBA2}" type="presOf" srcId="{1F517A58-FD2E-2147-A580-B72F39E05002}" destId="{D0AA59AB-AAF1-E047-83BA-C8DE68219EBD}" srcOrd="0" destOrd="0" presId="urn:microsoft.com/office/officeart/2005/8/layout/orgChart1"/>
    <dgm:cxn modelId="{9DFDC3EB-EAF2-2848-984E-7AC759088A60}" srcId="{A177B6CE-3705-2D4D-8C7A-4629F3CE1639}" destId="{1B723EC7-19AF-1249-82D5-3308CED89644}" srcOrd="2" destOrd="0" parTransId="{32D95F39-9183-944A-A97E-44305F3FFAAB}" sibTransId="{0EEB2FD7-D635-974F-A83E-6F403CB9EA0F}"/>
    <dgm:cxn modelId="{B8783533-4D21-0F42-80B2-DBC6B49D095D}" type="presOf" srcId="{32D95F39-9183-944A-A97E-44305F3FFAAB}" destId="{B98AA671-DF79-584D-8FB9-89274929BDA6}" srcOrd="0" destOrd="0" presId="urn:microsoft.com/office/officeart/2005/8/layout/orgChart1"/>
    <dgm:cxn modelId="{FBD0B0C3-359C-1F4C-8876-0DB49F3318F4}" type="presOf" srcId="{D5E4F05B-7130-C74E-AAD7-376906FF5F66}" destId="{7934548A-02E0-5F44-8637-232FB9CD6758}" srcOrd="1" destOrd="0" presId="urn:microsoft.com/office/officeart/2005/8/layout/orgChart1"/>
    <dgm:cxn modelId="{3DA76539-C817-6D4D-8759-160ED8ED2CEE}" srcId="{CE4837A5-1288-CA4F-A355-C15910B9CAEC}" destId="{8B5BA8E1-7194-BD49-9745-DC6103EB0EA4}" srcOrd="0" destOrd="0" parTransId="{104A1396-35B6-0D43-B495-C5619AD69BDA}" sibTransId="{D20FC8E2-B49E-E74A-BD7F-6A20F9151050}"/>
    <dgm:cxn modelId="{C814A696-A47A-C340-9E87-59BE7537155E}" srcId="{08B1622C-0713-DA4A-9E93-E2941411C3E7}" destId="{909731DA-5A63-B64F-A4F8-2203C86F94DA}" srcOrd="0" destOrd="0" parTransId="{D3A775E1-A20C-F946-A9B2-3865A382B159}" sibTransId="{00FEF991-796C-9047-B680-1EEA7289E1E6}"/>
    <dgm:cxn modelId="{079C41CD-00C0-8049-B151-1BBE2D021C8C}" srcId="{D5E4F05B-7130-C74E-AAD7-376906FF5F66}" destId="{3C0652D9-3EC3-5F49-A0CF-A03A8EED64A6}" srcOrd="0" destOrd="0" parTransId="{C26857B4-A37C-6741-B5FD-09F04DA2ED2A}" sibTransId="{02517F0C-0474-654A-9133-9AF9C0CB3642}"/>
    <dgm:cxn modelId="{E8D65DE0-4C16-1047-BBF0-4D6772F029E3}" type="presOf" srcId="{77C73BBB-A6B2-D44C-A4FB-AC652E4E7A6D}" destId="{B30A765A-0A40-EF49-AC7D-950F94CFF2A3}" srcOrd="0" destOrd="0" presId="urn:microsoft.com/office/officeart/2005/8/layout/orgChart1"/>
    <dgm:cxn modelId="{74943A9E-45C9-9C44-BF8A-A0E5EF11A0D3}" type="presOf" srcId="{1A67E5AC-410B-6748-8893-C83F223E33D5}" destId="{72AD3BE2-1333-B64B-9999-3E02E040CF1A}" srcOrd="1" destOrd="0" presId="urn:microsoft.com/office/officeart/2005/8/layout/orgChart1"/>
    <dgm:cxn modelId="{B465BA7B-871E-2347-8CCF-166206734561}" srcId="{F312AA80-5365-7B4A-B8EA-5F83CA24D593}" destId="{4D999B70-5DD8-9043-80D8-396EEA872E81}" srcOrd="0" destOrd="0" parTransId="{25C220CD-1F08-5142-8285-743F7FFB1717}" sibTransId="{1A93CE75-7DEE-D641-A295-128004793E0C}"/>
    <dgm:cxn modelId="{7136848A-B1B1-674E-A0E0-43FE19278848}" type="presOf" srcId="{96E0A006-ECC5-B041-BA9D-4141E8DE5018}" destId="{2E4A5106-F59E-6A4E-BEA5-F4F616E19F07}" srcOrd="0" destOrd="0" presId="urn:microsoft.com/office/officeart/2005/8/layout/orgChart1"/>
    <dgm:cxn modelId="{08822AED-FF89-DB42-A994-13142AF88F8F}" type="presOf" srcId="{A177B6CE-3705-2D4D-8C7A-4629F3CE1639}" destId="{1F8901A2-154C-CB4F-B6E5-9D454079A3EB}" srcOrd="1"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3EDD2C3C-737C-E648-8184-F7B1446E664C}" srcId="{F312AA80-5365-7B4A-B8EA-5F83CA24D593}" destId="{3A52393D-F39E-8F45-B32B-5C85699AAF9B}" srcOrd="2" destOrd="0" parTransId="{3CE2265B-E6A5-A04D-A572-580C1683351D}" sibTransId="{F32628E3-B405-1D4D-A598-66EF95ABF12D}"/>
    <dgm:cxn modelId="{05DB7A20-C75B-CC4D-A1F3-AD303BF4F137}" srcId="{F312AA80-5365-7B4A-B8EA-5F83CA24D593}" destId="{9ADF6D11-C2F5-FD4D-B804-2004D4B39E51}" srcOrd="1" destOrd="0" parTransId="{E5E98303-118A-8B42-A63E-6506016F315A}" sibTransId="{9CFA6F1B-96C8-5942-8086-1FB7E51FD289}"/>
    <dgm:cxn modelId="{6A33D6A4-C16C-0B44-B281-3CC2161F72E9}" type="presOf" srcId="{67B00F82-CF9E-6F40-A33D-4181435E89E7}" destId="{4710E44F-48F3-6447-A9B3-D0FD696FBB54}" srcOrd="0" destOrd="0" presId="urn:microsoft.com/office/officeart/2005/8/layout/orgChart1"/>
    <dgm:cxn modelId="{4D811566-E2D9-B348-BFEE-D3F505A75815}" type="presOf" srcId="{3A52393D-F39E-8F45-B32B-5C85699AAF9B}" destId="{B040F289-820C-B249-96CC-EAE3B716173E}" srcOrd="0" destOrd="0" presId="urn:microsoft.com/office/officeart/2005/8/layout/orgChart1"/>
    <dgm:cxn modelId="{22F830DF-43F2-D74A-9FE6-F1D84817B858}" type="presOf" srcId="{8B5BA8E1-7194-BD49-9745-DC6103EB0EA4}" destId="{ADDE005C-690B-AC47-8EB3-13D5F7A2A727}" srcOrd="0" destOrd="0" presId="urn:microsoft.com/office/officeart/2005/8/layout/orgChart1"/>
    <dgm:cxn modelId="{D3B7AB79-F5AC-7E4D-B172-7C39B6627DA0}" type="presOf" srcId="{9ADF6D11-C2F5-FD4D-B804-2004D4B39E51}" destId="{E1E301A2-C682-6942-AD24-C330BD3E72F7}" srcOrd="0" destOrd="0" presId="urn:microsoft.com/office/officeart/2005/8/layout/orgChart1"/>
    <dgm:cxn modelId="{F43197EE-5AA5-014D-8F0B-1F9AB146E8CD}" type="presOf" srcId="{3CE2265B-E6A5-A04D-A572-580C1683351D}" destId="{E1C17FD1-7FEA-1745-AA23-3F10E49EB681}" srcOrd="0" destOrd="0" presId="urn:microsoft.com/office/officeart/2005/8/layout/orgChart1"/>
    <dgm:cxn modelId="{8AD9F98B-A234-B644-B708-15A15FDF2BCB}" type="presOf" srcId="{BFC33CF9-0F4F-6C4D-BC4C-9AAEB7D3132A}" destId="{9B1A91B7-A521-1C4D-90D9-F0B88D4ED099}" srcOrd="1" destOrd="0" presId="urn:microsoft.com/office/officeart/2005/8/layout/orgChart1"/>
    <dgm:cxn modelId="{9FC535BD-3F27-5F41-814D-A57615B31699}" type="presOf" srcId="{ED3999D2-4071-844C-BD31-D3633E14080F}" destId="{94FB6558-1362-3744-8078-68B40D37F8FD}" srcOrd="0" destOrd="0" presId="urn:microsoft.com/office/officeart/2005/8/layout/orgChart1"/>
    <dgm:cxn modelId="{5C3CEB74-7F37-3245-9832-42797F274F7B}" type="presOf" srcId="{8B5BA8E1-7194-BD49-9745-DC6103EB0EA4}" destId="{2557A966-86CC-CE45-98F3-4BDF656AE51C}" srcOrd="1" destOrd="0" presId="urn:microsoft.com/office/officeart/2005/8/layout/orgChart1"/>
    <dgm:cxn modelId="{EE124F0E-C3FD-E341-A467-2C5B7C748164}" type="presOf" srcId="{8802059A-3BDF-E24A-9307-316CBA2AD31D}" destId="{42019C2D-F4BF-A44C-AA8E-CB56AC32C6C5}" srcOrd="1" destOrd="0" presId="urn:microsoft.com/office/officeart/2005/8/layout/orgChart1"/>
    <dgm:cxn modelId="{3384F6DC-3E20-8C49-8AB9-3FB16EDB89AD}" type="presOf" srcId="{327FAA6E-98C4-2842-A254-6074CC354767}" destId="{2F446BD0-06BD-A74E-9FAF-704EC511A951}" srcOrd="0" destOrd="0" presId="urn:microsoft.com/office/officeart/2005/8/layout/orgChart1"/>
    <dgm:cxn modelId="{F50456B2-FA46-0A4D-9014-BDD524F83C74}" type="presOf" srcId="{D3A775E1-A20C-F946-A9B2-3865A382B159}" destId="{B873E63E-502F-814C-ABA7-B1F39B751089}" srcOrd="0" destOrd="0" presId="urn:microsoft.com/office/officeart/2005/8/layout/orgChart1"/>
    <dgm:cxn modelId="{4F921226-CFB0-7743-B058-5B1541978FD4}" type="presOf" srcId="{BFC33CF9-0F4F-6C4D-BC4C-9AAEB7D3132A}" destId="{9635E244-9DA3-A642-914C-F17CA1E2CF86}" srcOrd="0" destOrd="0" presId="urn:microsoft.com/office/officeart/2005/8/layout/orgChart1"/>
    <dgm:cxn modelId="{A1F9645F-3240-E841-B9FC-3360FA3DFE11}" type="presOf" srcId="{054E37A0-8C9A-2C4F-85E1-BAD7DD8F9194}" destId="{B6AA00DA-87F1-C947-B054-57A994FA5909}" srcOrd="0" destOrd="0" presId="urn:microsoft.com/office/officeart/2005/8/layout/orgChart1"/>
    <dgm:cxn modelId="{C64C9CF8-3522-884C-808F-73AF406B7BBB}" type="presOf" srcId="{76756689-44DE-7243-ADA9-00FDC14DDD62}" destId="{B11F8395-2A41-AE4F-ACC9-13AC74F55E62}" srcOrd="0" destOrd="0" presId="urn:microsoft.com/office/officeart/2005/8/layout/orgChart1"/>
    <dgm:cxn modelId="{3A0D4603-1C8F-EC40-A08D-601D9FB85EC9}" type="presOf" srcId="{2B53EB0E-FBFE-DC45-854B-8DDEBCD3D5CE}" destId="{01ED003D-490C-144E-9249-EF3DDF0526B0}" srcOrd="0" destOrd="0" presId="urn:microsoft.com/office/officeart/2005/8/layout/orgChart1"/>
    <dgm:cxn modelId="{F30361A9-C8A2-E04C-95C3-BFDAF3FD9E8E}" type="presOf" srcId="{BAA44A28-00FC-D849-82B3-78CAD6D757ED}" destId="{8DAD9BD8-EAF7-4948-AEAB-4B93B8F5E3CE}" srcOrd="0" destOrd="0" presId="urn:microsoft.com/office/officeart/2005/8/layout/orgChart1"/>
    <dgm:cxn modelId="{06B32B58-3BFF-BB43-8522-018B710B539F}" type="presOf" srcId="{FEE1FD1B-1651-6B40-94D6-45D387B329D3}" destId="{EBB2E77A-26A3-8D4B-9C56-E3F2BF12F0A2}" srcOrd="1" destOrd="0" presId="urn:microsoft.com/office/officeart/2005/8/layout/orgChart1"/>
    <dgm:cxn modelId="{B3712CE4-2EEF-DB41-9F20-C8A063144BA5}" type="presOf" srcId="{F312AA80-5365-7B4A-B8EA-5F83CA24D593}" destId="{13B4C573-5DEE-AC48-91BF-1A964C68D921}" srcOrd="0"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A314FDFD-C64F-E944-9C46-694A2C400A09}" type="presOf" srcId="{FEE1FD1B-1651-6B40-94D6-45D387B329D3}" destId="{59027BE4-1E27-D641-96AB-D1A0E87978FE}" srcOrd="0" destOrd="0" presId="urn:microsoft.com/office/officeart/2005/8/layout/orgChart1"/>
    <dgm:cxn modelId="{9E3BF26B-4413-AB4F-8DC7-32D3C08FFE4E}" type="presOf" srcId="{540B4BD3-FF41-4B43-BDBD-8FA1CF794C40}" destId="{1B61DC02-4F3D-3749-8C9A-0E47DC39D614}" srcOrd="0" destOrd="0" presId="urn:microsoft.com/office/officeart/2005/8/layout/orgChart1"/>
    <dgm:cxn modelId="{F0DA32B3-9908-0348-A6BF-120C03DEAE41}" type="presOf" srcId="{299AB070-C648-8946-9879-C285508DBC67}" destId="{121D6F2C-4540-414A-8A9C-F673B686A182}" srcOrd="0"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9E2B2D9E-4E6B-274A-8E15-237D75E77EA2}" type="presOf" srcId="{31C66720-0D09-424A-8B25-7D62A0C54900}" destId="{E819C492-2A76-BA40-B0A2-68E7CE94D0F9}" srcOrd="0" destOrd="0" presId="urn:microsoft.com/office/officeart/2005/8/layout/orgChart1"/>
    <dgm:cxn modelId="{67B3E7B5-2070-074F-B85F-24E74FDCF135}" type="presOf" srcId="{1A67E5AC-410B-6748-8893-C83F223E33D5}" destId="{BADDF87E-A942-C94D-BC10-22C0C954C913}" srcOrd="0" destOrd="0" presId="urn:microsoft.com/office/officeart/2005/8/layout/orgChart1"/>
    <dgm:cxn modelId="{2C7FFB7D-584C-384D-AC15-1BF503C08633}" type="presOf" srcId="{9D739C50-D673-C24F-8ACD-7B5F65EF15BE}" destId="{80F878F0-ABCF-FD41-863D-C0E2A8511DEC}" srcOrd="0" destOrd="0" presId="urn:microsoft.com/office/officeart/2005/8/layout/orgChart1"/>
    <dgm:cxn modelId="{43B51D55-AA21-1C4C-B6CE-67F7ED8D1D87}" type="presOf" srcId="{8DBF6CBA-8DA6-D343-B287-7763E273FAB3}" destId="{4000F6AC-B944-5042-8D6B-31ABBD13F57B}" srcOrd="0" destOrd="0" presId="urn:microsoft.com/office/officeart/2005/8/layout/orgChart1"/>
    <dgm:cxn modelId="{233E39A5-191E-6343-9DD5-3312B84213F1}" type="presOf" srcId="{FE0EC017-F7B0-2147-A59A-11A809766B75}" destId="{4BC2581B-AA2C-8043-84C6-7E99EA2B3545}" srcOrd="0" destOrd="0" presId="urn:microsoft.com/office/officeart/2005/8/layout/orgChart1"/>
    <dgm:cxn modelId="{10444ACB-921C-6D4A-B986-2CBC72D69F10}" srcId="{7B9CC991-B474-E246-AA96-725124156A00}" destId="{BFC33CF9-0F4F-6C4D-BC4C-9AAEB7D3132A}" srcOrd="0" destOrd="0" parTransId="{97FAB619-5C62-924A-89F7-BE5FF620D583}" sibTransId="{BC233D41-91C4-F745-A368-B015D73BDFDE}"/>
    <dgm:cxn modelId="{3D264FFE-32CA-1F41-A3E2-309FD42FD4AA}" type="presOf" srcId="{42D7B84F-950C-5E47-A392-19BBFFD70AD5}" destId="{94E36E05-227E-184F-95CE-F1F0E4034460}" srcOrd="1" destOrd="0" presId="urn:microsoft.com/office/officeart/2005/8/layout/orgChart1"/>
    <dgm:cxn modelId="{757F5E46-4B8F-0B49-A0CB-BC541F084E53}" type="presOf" srcId="{99BB85B4-C4E5-DA4E-A4D2-55E4F19A559F}" destId="{7856D2F4-7567-1D40-9619-7060402A9355}" srcOrd="0" destOrd="0" presId="urn:microsoft.com/office/officeart/2005/8/layout/orgChart1"/>
    <dgm:cxn modelId="{5CD49D76-F4A9-8E4B-8DD0-87B9BDE70C30}" type="presParOf" srcId="{8DAD9BD8-EAF7-4948-AEAB-4B93B8F5E3CE}" destId="{597077E8-FFAB-E347-8643-8F32E615B2ED}" srcOrd="0" destOrd="0" presId="urn:microsoft.com/office/officeart/2005/8/layout/orgChart1"/>
    <dgm:cxn modelId="{615A95A8-0DDF-EA47-BB6B-2BA73CD44C16}" type="presParOf" srcId="{597077E8-FFAB-E347-8643-8F32E615B2ED}" destId="{8C3955BD-5127-DB4D-8612-CF9058AB299D}" srcOrd="0" destOrd="0" presId="urn:microsoft.com/office/officeart/2005/8/layout/orgChart1"/>
    <dgm:cxn modelId="{104868FE-7245-B84B-8A06-9CAB12EF3E17}" type="presParOf" srcId="{8C3955BD-5127-DB4D-8612-CF9058AB299D}" destId="{7AB96F66-678F-D044-9D5B-B4B62EFF5348}" srcOrd="0" destOrd="0" presId="urn:microsoft.com/office/officeart/2005/8/layout/orgChart1"/>
    <dgm:cxn modelId="{BB43F697-25BB-4040-9240-F7010FFC8CF4}" type="presParOf" srcId="{8C3955BD-5127-DB4D-8612-CF9058AB299D}" destId="{364925EB-A99A-2F44-86CF-F3FED74D5D98}" srcOrd="1" destOrd="0" presId="urn:microsoft.com/office/officeart/2005/8/layout/orgChart1"/>
    <dgm:cxn modelId="{3EB3DE8B-43ED-8C44-A3EB-48995CD0BB08}" type="presParOf" srcId="{597077E8-FFAB-E347-8643-8F32E615B2ED}" destId="{B878A005-2C2F-0F46-9C8F-060DAD329D78}" srcOrd="1" destOrd="0" presId="urn:microsoft.com/office/officeart/2005/8/layout/orgChart1"/>
    <dgm:cxn modelId="{1D367609-A684-7347-88EE-2C3C68C35922}" type="presParOf" srcId="{B878A005-2C2F-0F46-9C8F-060DAD329D78}" destId="{B873E63E-502F-814C-ABA7-B1F39B751089}" srcOrd="0" destOrd="0" presId="urn:microsoft.com/office/officeart/2005/8/layout/orgChart1"/>
    <dgm:cxn modelId="{ED83CC91-77D6-1F42-AEC1-6BEC72C9864C}" type="presParOf" srcId="{B878A005-2C2F-0F46-9C8F-060DAD329D78}" destId="{4CE704B4-5C3A-AF48-81F1-279C8EF5F723}" srcOrd="1" destOrd="0" presId="urn:microsoft.com/office/officeart/2005/8/layout/orgChart1"/>
    <dgm:cxn modelId="{FD95BE0E-87FF-FD4E-905E-427F40366134}" type="presParOf" srcId="{4CE704B4-5C3A-AF48-81F1-279C8EF5F723}" destId="{153359DF-63A6-8841-A688-C7F5FF1B2204}" srcOrd="0" destOrd="0" presId="urn:microsoft.com/office/officeart/2005/8/layout/orgChart1"/>
    <dgm:cxn modelId="{BBDC9E05-8100-2549-8E17-4DF700BBBA84}" type="presParOf" srcId="{153359DF-63A6-8841-A688-C7F5FF1B2204}" destId="{8B705978-4650-EF4A-8336-13700F303B79}" srcOrd="0" destOrd="0" presId="urn:microsoft.com/office/officeart/2005/8/layout/orgChart1"/>
    <dgm:cxn modelId="{24D8CA02-CE74-724F-A309-9DE5125D4063}" type="presParOf" srcId="{153359DF-63A6-8841-A688-C7F5FF1B2204}" destId="{9C6462A1-FB46-104D-BB91-ABFD3689C67B}" srcOrd="1" destOrd="0" presId="urn:microsoft.com/office/officeart/2005/8/layout/orgChart1"/>
    <dgm:cxn modelId="{E34C54B9-F6AB-6043-994F-DDBE28176958}" type="presParOf" srcId="{4CE704B4-5C3A-AF48-81F1-279C8EF5F723}" destId="{1223F7E7-2217-6D42-A6BF-D534BC37D07A}" srcOrd="1" destOrd="0" presId="urn:microsoft.com/office/officeart/2005/8/layout/orgChart1"/>
    <dgm:cxn modelId="{B1C97345-04BA-7848-A09F-C228D9897E7A}" type="presParOf" srcId="{1223F7E7-2217-6D42-A6BF-D534BC37D07A}" destId="{2BDC61EA-CE37-314F-AC2A-0D6690557CB0}" srcOrd="0" destOrd="0" presId="urn:microsoft.com/office/officeart/2005/8/layout/orgChart1"/>
    <dgm:cxn modelId="{A56FD3CF-EAC6-7F46-A821-33CCF1273B9E}" type="presParOf" srcId="{1223F7E7-2217-6D42-A6BF-D534BC37D07A}" destId="{8EC66E20-3AA6-3346-A74C-D8A561E4B99E}" srcOrd="1" destOrd="0" presId="urn:microsoft.com/office/officeart/2005/8/layout/orgChart1"/>
    <dgm:cxn modelId="{DF81899A-CE69-814C-8D5A-D30A9B510EC8}" type="presParOf" srcId="{8EC66E20-3AA6-3346-A74C-D8A561E4B99E}" destId="{83911E6B-D9D3-B34F-81D5-A848A1086D26}" srcOrd="0" destOrd="0" presId="urn:microsoft.com/office/officeart/2005/8/layout/orgChart1"/>
    <dgm:cxn modelId="{4F147DB9-284E-F84B-BF0D-B29323243789}" type="presParOf" srcId="{83911E6B-D9D3-B34F-81D5-A848A1086D26}" destId="{7856D2F4-7567-1D40-9619-7060402A9355}" srcOrd="0" destOrd="0" presId="urn:microsoft.com/office/officeart/2005/8/layout/orgChart1"/>
    <dgm:cxn modelId="{BB5AC0B1-D40D-AE43-A69C-2A9BE0B2EE89}" type="presParOf" srcId="{83911E6B-D9D3-B34F-81D5-A848A1086D26}" destId="{1FF30FD3-4B77-5943-831B-2A48E91AC4AC}" srcOrd="1" destOrd="0" presId="urn:microsoft.com/office/officeart/2005/8/layout/orgChart1"/>
    <dgm:cxn modelId="{FBE24B5B-399C-F449-812F-9B0A814E312C}" type="presParOf" srcId="{8EC66E20-3AA6-3346-A74C-D8A561E4B99E}" destId="{0A85B098-D64C-D84A-BAB8-C08FCC6ABACA}" srcOrd="1" destOrd="0" presId="urn:microsoft.com/office/officeart/2005/8/layout/orgChart1"/>
    <dgm:cxn modelId="{4494D18C-4491-364E-88A7-91DE23783DDA}" type="presParOf" srcId="{0A85B098-D64C-D84A-BAB8-C08FCC6ABACA}" destId="{1B61DC02-4F3D-3749-8C9A-0E47DC39D614}" srcOrd="0" destOrd="0" presId="urn:microsoft.com/office/officeart/2005/8/layout/orgChart1"/>
    <dgm:cxn modelId="{25C45D3E-1941-7D43-A35F-504601F143B5}" type="presParOf" srcId="{0A85B098-D64C-D84A-BAB8-C08FCC6ABACA}" destId="{14038112-19E9-FA45-8B91-43CE6609F1B6}" srcOrd="1" destOrd="0" presId="urn:microsoft.com/office/officeart/2005/8/layout/orgChart1"/>
    <dgm:cxn modelId="{7BC03946-84B8-5741-A562-308D0EB29649}" type="presParOf" srcId="{14038112-19E9-FA45-8B91-43CE6609F1B6}" destId="{7C00FFD9-F546-8244-8473-7E6327BB9814}" srcOrd="0" destOrd="0" presId="urn:microsoft.com/office/officeart/2005/8/layout/orgChart1"/>
    <dgm:cxn modelId="{22C69704-7186-2843-8225-2665D46F2C04}" type="presParOf" srcId="{7C00FFD9-F546-8244-8473-7E6327BB9814}" destId="{01ED003D-490C-144E-9249-EF3DDF0526B0}" srcOrd="0" destOrd="0" presId="urn:microsoft.com/office/officeart/2005/8/layout/orgChart1"/>
    <dgm:cxn modelId="{A9AD6CDF-A6E1-4F47-AEA8-F095265DABAB}" type="presParOf" srcId="{7C00FFD9-F546-8244-8473-7E6327BB9814}" destId="{2D5AF3E0-4746-654D-A5F2-34F132C6CA34}" srcOrd="1" destOrd="0" presId="urn:microsoft.com/office/officeart/2005/8/layout/orgChart1"/>
    <dgm:cxn modelId="{52CB8D51-9363-A046-A9B3-A69D5334DF45}" type="presParOf" srcId="{14038112-19E9-FA45-8B91-43CE6609F1B6}" destId="{C219BE33-7EC1-A147-ABE0-4A5B697680B1}" srcOrd="1" destOrd="0" presId="urn:microsoft.com/office/officeart/2005/8/layout/orgChart1"/>
    <dgm:cxn modelId="{BFEFDC34-B638-8A48-9DC2-0CED513264FA}" type="presParOf" srcId="{14038112-19E9-FA45-8B91-43CE6609F1B6}" destId="{ED7F90CE-56F4-F548-8E88-60AAC82E76C5}" srcOrd="2" destOrd="0" presId="urn:microsoft.com/office/officeart/2005/8/layout/orgChart1"/>
    <dgm:cxn modelId="{D2711C9D-9958-FD49-B710-831ED9057853}" type="presParOf" srcId="{0A85B098-D64C-D84A-BAB8-C08FCC6ABACA}" destId="{217CDE67-DDF3-DD44-99D4-559AFC8C4227}" srcOrd="2" destOrd="0" presId="urn:microsoft.com/office/officeart/2005/8/layout/orgChart1"/>
    <dgm:cxn modelId="{A5FB7BD6-9E8C-E942-B8BB-6FA2E7A81D53}" type="presParOf" srcId="{0A85B098-D64C-D84A-BAB8-C08FCC6ABACA}" destId="{FAF4AEEC-1ECD-384D-850D-AF68F26F8D07}" srcOrd="3" destOrd="0" presId="urn:microsoft.com/office/officeart/2005/8/layout/orgChart1"/>
    <dgm:cxn modelId="{45546B4F-2962-8540-A51B-1C83CB0BB655}" type="presParOf" srcId="{FAF4AEEC-1ECD-384D-850D-AF68F26F8D07}" destId="{2E1A4A26-3707-D54E-9F93-FEC870A9C5E8}" srcOrd="0" destOrd="0" presId="urn:microsoft.com/office/officeart/2005/8/layout/orgChart1"/>
    <dgm:cxn modelId="{B4A4351A-1897-0448-9D10-B7EAC5A131C0}" type="presParOf" srcId="{2E1A4A26-3707-D54E-9F93-FEC870A9C5E8}" destId="{0BBD6B96-3C44-5E4F-B961-0BD7B8AD06E8}" srcOrd="0" destOrd="0" presId="urn:microsoft.com/office/officeart/2005/8/layout/orgChart1"/>
    <dgm:cxn modelId="{D3227A4B-4B81-4141-91CA-97E6EB0F24BE}" type="presParOf" srcId="{2E1A4A26-3707-D54E-9F93-FEC870A9C5E8}" destId="{9CE1F367-8C1D-B84B-80C7-8E5C52C6C65D}" srcOrd="1" destOrd="0" presId="urn:microsoft.com/office/officeart/2005/8/layout/orgChart1"/>
    <dgm:cxn modelId="{DA076E5C-F00A-E348-B317-6FFA31CD760C}" type="presParOf" srcId="{FAF4AEEC-1ECD-384D-850D-AF68F26F8D07}" destId="{F6B3A539-13D1-3446-925E-56EDC98634A2}" srcOrd="1" destOrd="0" presId="urn:microsoft.com/office/officeart/2005/8/layout/orgChart1"/>
    <dgm:cxn modelId="{CE7841DB-7C02-F44F-B091-B29C96212DB1}" type="presParOf" srcId="{FAF4AEEC-1ECD-384D-850D-AF68F26F8D07}" destId="{3BD5F170-DFA2-5A40-8714-F59B9CC81858}" srcOrd="2" destOrd="0" presId="urn:microsoft.com/office/officeart/2005/8/layout/orgChart1"/>
    <dgm:cxn modelId="{DFDC9442-CD42-EC4C-B4D1-4EC0A310F7ED}" type="presParOf" srcId="{0A85B098-D64C-D84A-BAB8-C08FCC6ABACA}" destId="{C3AF599F-2015-4F45-AEAB-5835F676E732}" srcOrd="4" destOrd="0" presId="urn:microsoft.com/office/officeart/2005/8/layout/orgChart1"/>
    <dgm:cxn modelId="{402CFE0A-BBF9-8846-8587-AEA9C1918327}" type="presParOf" srcId="{0A85B098-D64C-D84A-BAB8-C08FCC6ABACA}" destId="{DE4CB0D1-8A01-B248-A7CB-75422300F507}" srcOrd="5" destOrd="0" presId="urn:microsoft.com/office/officeart/2005/8/layout/orgChart1"/>
    <dgm:cxn modelId="{E64C414E-743C-1F4A-9F99-38F1104CDB9D}" type="presParOf" srcId="{DE4CB0D1-8A01-B248-A7CB-75422300F507}" destId="{E623151D-EDB0-FD4A-842B-87D33F7AF4E9}" srcOrd="0" destOrd="0" presId="urn:microsoft.com/office/officeart/2005/8/layout/orgChart1"/>
    <dgm:cxn modelId="{E4D605A3-636E-5B4D-B82F-24AAFEFA3CE3}" type="presParOf" srcId="{E623151D-EDB0-FD4A-842B-87D33F7AF4E9}" destId="{E9D9E596-19D2-E643-B3C6-50F14DE7717A}" srcOrd="0" destOrd="0" presId="urn:microsoft.com/office/officeart/2005/8/layout/orgChart1"/>
    <dgm:cxn modelId="{908CCFE2-BD12-2440-A097-185A131CE2AF}" type="presParOf" srcId="{E623151D-EDB0-FD4A-842B-87D33F7AF4E9}" destId="{75283C50-1CA9-9D4C-83BD-46FB84C447CF}" srcOrd="1" destOrd="0" presId="urn:microsoft.com/office/officeart/2005/8/layout/orgChart1"/>
    <dgm:cxn modelId="{37999175-C8BB-7C46-AE0E-E09AEBD1C17B}" type="presParOf" srcId="{DE4CB0D1-8A01-B248-A7CB-75422300F507}" destId="{4A70DFA7-588F-CF4A-8B74-F1B71C99740A}" srcOrd="1" destOrd="0" presId="urn:microsoft.com/office/officeart/2005/8/layout/orgChart1"/>
    <dgm:cxn modelId="{C6367B62-6AEA-EB42-BE44-E3C6866C8A19}" type="presParOf" srcId="{DE4CB0D1-8A01-B248-A7CB-75422300F507}" destId="{53E084D9-8FDF-B14C-AD70-39CAE5E3A570}" srcOrd="2" destOrd="0" presId="urn:microsoft.com/office/officeart/2005/8/layout/orgChart1"/>
    <dgm:cxn modelId="{EAB699CA-D1D6-344A-A8E9-3482E5B772F7}" type="presParOf" srcId="{0A85B098-D64C-D84A-BAB8-C08FCC6ABACA}" destId="{34D0AC6F-7796-DB40-BADD-6DC51ED8F4AE}" srcOrd="6" destOrd="0" presId="urn:microsoft.com/office/officeart/2005/8/layout/orgChart1"/>
    <dgm:cxn modelId="{25542D55-9C0B-5640-8950-42BB91AB2C7A}" type="presParOf" srcId="{0A85B098-D64C-D84A-BAB8-C08FCC6ABACA}" destId="{3DCBF842-CFBD-0E43-8872-2DF85E3AA2DA}" srcOrd="7" destOrd="0" presId="urn:microsoft.com/office/officeart/2005/8/layout/orgChart1"/>
    <dgm:cxn modelId="{984DC46B-0647-2647-9D2C-96371529599A}" type="presParOf" srcId="{3DCBF842-CFBD-0E43-8872-2DF85E3AA2DA}" destId="{B88F08A2-4B2A-0C4B-B95E-FA315CEFA8A2}" srcOrd="0" destOrd="0" presId="urn:microsoft.com/office/officeart/2005/8/layout/orgChart1"/>
    <dgm:cxn modelId="{AA92418F-4D55-A243-AB24-DAEA16BEEF5C}" type="presParOf" srcId="{B88F08A2-4B2A-0C4B-B95E-FA315CEFA8A2}" destId="{BADDF87E-A942-C94D-BC10-22C0C954C913}" srcOrd="0" destOrd="0" presId="urn:microsoft.com/office/officeart/2005/8/layout/orgChart1"/>
    <dgm:cxn modelId="{2D93C305-CDE6-674A-B1F6-231641F309E4}" type="presParOf" srcId="{B88F08A2-4B2A-0C4B-B95E-FA315CEFA8A2}" destId="{72AD3BE2-1333-B64B-9999-3E02E040CF1A}" srcOrd="1" destOrd="0" presId="urn:microsoft.com/office/officeart/2005/8/layout/orgChart1"/>
    <dgm:cxn modelId="{E82B721A-14CC-5F46-A2FF-E10055FE462D}" type="presParOf" srcId="{3DCBF842-CFBD-0E43-8872-2DF85E3AA2DA}" destId="{AC4FE21A-33AF-DA4A-86E4-E15954053434}" srcOrd="1" destOrd="0" presId="urn:microsoft.com/office/officeart/2005/8/layout/orgChart1"/>
    <dgm:cxn modelId="{C297CB1F-D42D-0B43-B56D-AE9417239F6D}" type="presParOf" srcId="{3DCBF842-CFBD-0E43-8872-2DF85E3AA2DA}" destId="{3220A422-46B4-3644-94ED-95619E076AD0}" srcOrd="2" destOrd="0" presId="urn:microsoft.com/office/officeart/2005/8/layout/orgChart1"/>
    <dgm:cxn modelId="{0576D879-BAB2-CB43-95F9-1BEDF8D2DA57}" type="presParOf" srcId="{8EC66E20-3AA6-3346-A74C-D8A561E4B99E}" destId="{9DF13DC0-38C6-EC40-9EDC-882BB33E5E0F}" srcOrd="2" destOrd="0" presId="urn:microsoft.com/office/officeart/2005/8/layout/orgChart1"/>
    <dgm:cxn modelId="{41CF2AAB-DE1D-AC4F-92D4-5A4C68E3EC80}" type="presParOf" srcId="{1223F7E7-2217-6D42-A6BF-D534BC37D07A}" destId="{2AFE2C4E-57E5-FF4D-9033-EE5427087509}" srcOrd="2" destOrd="0" presId="urn:microsoft.com/office/officeart/2005/8/layout/orgChart1"/>
    <dgm:cxn modelId="{2E45A13A-7FA5-2946-AC7A-6708BD4F29FD}" type="presParOf" srcId="{1223F7E7-2217-6D42-A6BF-D534BC37D07A}" destId="{0F729D98-F3E5-7248-9976-1DA3A968B810}" srcOrd="3" destOrd="0" presId="urn:microsoft.com/office/officeart/2005/8/layout/orgChart1"/>
    <dgm:cxn modelId="{835BDEB9-1F39-334F-9F16-743980053A32}" type="presParOf" srcId="{0F729D98-F3E5-7248-9976-1DA3A968B810}" destId="{2ACE2B04-3E95-EC48-86C1-3AC0327F9DC4}" srcOrd="0" destOrd="0" presId="urn:microsoft.com/office/officeart/2005/8/layout/orgChart1"/>
    <dgm:cxn modelId="{621733EE-B26B-4541-B533-098D8F467783}" type="presParOf" srcId="{2ACE2B04-3E95-EC48-86C1-3AC0327F9DC4}" destId="{A297DB52-B38F-1A4C-B510-59C16FEBCA17}" srcOrd="0" destOrd="0" presId="urn:microsoft.com/office/officeart/2005/8/layout/orgChart1"/>
    <dgm:cxn modelId="{60838913-173E-B74C-963B-6E393B9D4763}" type="presParOf" srcId="{2ACE2B04-3E95-EC48-86C1-3AC0327F9DC4}" destId="{1F8901A2-154C-CB4F-B6E5-9D454079A3EB}" srcOrd="1" destOrd="0" presId="urn:microsoft.com/office/officeart/2005/8/layout/orgChart1"/>
    <dgm:cxn modelId="{E79FF01F-3648-E64E-BF04-B7F4F4443CF1}" type="presParOf" srcId="{0F729D98-F3E5-7248-9976-1DA3A968B810}" destId="{FDC949FD-9B1D-204D-9AA8-3C84A35362B4}" srcOrd="1" destOrd="0" presId="urn:microsoft.com/office/officeart/2005/8/layout/orgChart1"/>
    <dgm:cxn modelId="{DAF4EABB-1783-0547-A097-FD335DD75272}" type="presParOf" srcId="{FDC949FD-9B1D-204D-9AA8-3C84A35362B4}" destId="{D0AA59AB-AAF1-E047-83BA-C8DE68219EBD}" srcOrd="0" destOrd="0" presId="urn:microsoft.com/office/officeart/2005/8/layout/orgChart1"/>
    <dgm:cxn modelId="{A60D1269-A824-7447-A724-36494B15DF80}" type="presParOf" srcId="{FDC949FD-9B1D-204D-9AA8-3C84A35362B4}" destId="{46A9FF11-3BAA-D04B-8A5A-4EB89AA3E115}" srcOrd="1" destOrd="0" presId="urn:microsoft.com/office/officeart/2005/8/layout/orgChart1"/>
    <dgm:cxn modelId="{C75FDF5C-6AE4-684D-ACCC-D9507DC8BF7A}" type="presParOf" srcId="{46A9FF11-3BAA-D04B-8A5A-4EB89AA3E115}" destId="{9EC4DE8B-6BA0-8744-A878-797E1972D75A}" srcOrd="0" destOrd="0" presId="urn:microsoft.com/office/officeart/2005/8/layout/orgChart1"/>
    <dgm:cxn modelId="{5C36CB21-F7E9-474D-8508-49B471AC6603}" type="presParOf" srcId="{9EC4DE8B-6BA0-8744-A878-797E1972D75A}" destId="{B11F8395-2A41-AE4F-ACC9-13AC74F55E62}" srcOrd="0" destOrd="0" presId="urn:microsoft.com/office/officeart/2005/8/layout/orgChart1"/>
    <dgm:cxn modelId="{985893E0-2ABD-C04C-8723-100992AE4151}" type="presParOf" srcId="{9EC4DE8B-6BA0-8744-A878-797E1972D75A}" destId="{FB0D6F74-F74D-FB48-AF22-E4C848E57DC6}" srcOrd="1" destOrd="0" presId="urn:microsoft.com/office/officeart/2005/8/layout/orgChart1"/>
    <dgm:cxn modelId="{697430FB-945B-B540-84C5-2893CBEFDB06}" type="presParOf" srcId="{46A9FF11-3BAA-D04B-8A5A-4EB89AA3E115}" destId="{36CB00B9-3CA6-DE40-BB51-CD9DD4F5FE3A}" srcOrd="1" destOrd="0" presId="urn:microsoft.com/office/officeart/2005/8/layout/orgChart1"/>
    <dgm:cxn modelId="{AF6094F4-9575-364E-B1E6-A1C6BEDCFACB}" type="presParOf" srcId="{46A9FF11-3BAA-D04B-8A5A-4EB89AA3E115}" destId="{3FFFCFC9-3B95-7945-AF3D-FBC75AD4B5AD}" srcOrd="2" destOrd="0" presId="urn:microsoft.com/office/officeart/2005/8/layout/orgChart1"/>
    <dgm:cxn modelId="{17843E4E-5799-254B-A91E-613876E6B8FB}" type="presParOf" srcId="{FDC949FD-9B1D-204D-9AA8-3C84A35362B4}" destId="{8137981B-2BBE-3348-9421-EF865825A35B}" srcOrd="2" destOrd="0" presId="urn:microsoft.com/office/officeart/2005/8/layout/orgChart1"/>
    <dgm:cxn modelId="{3B9ED9CF-9DF2-904F-A38E-454170D77D54}" type="presParOf" srcId="{FDC949FD-9B1D-204D-9AA8-3C84A35362B4}" destId="{817CCDA8-22A1-D249-BA5B-C24E1E6E9278}" srcOrd="3" destOrd="0" presId="urn:microsoft.com/office/officeart/2005/8/layout/orgChart1"/>
    <dgm:cxn modelId="{D0D0BD23-9C0E-4F4B-A5DF-198590CA3B6B}" type="presParOf" srcId="{817CCDA8-22A1-D249-BA5B-C24E1E6E9278}" destId="{8765DCBB-6CBC-C943-92A3-347AD0D4E2BC}" srcOrd="0" destOrd="0" presId="urn:microsoft.com/office/officeart/2005/8/layout/orgChart1"/>
    <dgm:cxn modelId="{4E524DD4-F640-CE40-AF28-8358ECB752F1}" type="presParOf" srcId="{8765DCBB-6CBC-C943-92A3-347AD0D4E2BC}" destId="{EEE24EF8-69BD-234D-9E88-741173F0378C}" srcOrd="0" destOrd="0" presId="urn:microsoft.com/office/officeart/2005/8/layout/orgChart1"/>
    <dgm:cxn modelId="{B7DB1B2D-F2D8-8F40-B535-9BA7B04DFD28}" type="presParOf" srcId="{8765DCBB-6CBC-C943-92A3-347AD0D4E2BC}" destId="{E38859BE-3663-FC4F-BD34-BAC61E580102}" srcOrd="1" destOrd="0" presId="urn:microsoft.com/office/officeart/2005/8/layout/orgChart1"/>
    <dgm:cxn modelId="{530AA3CF-7F06-AD47-AEE3-C2E46F982C2E}" type="presParOf" srcId="{817CCDA8-22A1-D249-BA5B-C24E1E6E9278}" destId="{AC74EEAC-1205-8843-BB87-F1D8342F8603}" srcOrd="1" destOrd="0" presId="urn:microsoft.com/office/officeart/2005/8/layout/orgChart1"/>
    <dgm:cxn modelId="{F1560307-5483-5440-B755-B4D74F8B9EAE}" type="presParOf" srcId="{817CCDA8-22A1-D249-BA5B-C24E1E6E9278}" destId="{7BC04ECA-F00E-5940-9D67-86983C59F552}" srcOrd="2" destOrd="0" presId="urn:microsoft.com/office/officeart/2005/8/layout/orgChart1"/>
    <dgm:cxn modelId="{93CDD841-975A-9A4F-8102-D60F02104600}" type="presParOf" srcId="{FDC949FD-9B1D-204D-9AA8-3C84A35362B4}" destId="{B98AA671-DF79-584D-8FB9-89274929BDA6}" srcOrd="4" destOrd="0" presId="urn:microsoft.com/office/officeart/2005/8/layout/orgChart1"/>
    <dgm:cxn modelId="{23388927-D7D8-2240-96DE-FC42478F45CD}" type="presParOf" srcId="{FDC949FD-9B1D-204D-9AA8-3C84A35362B4}" destId="{75B48C16-1AEA-7B4F-ADF3-1C6D812CAF13}" srcOrd="5" destOrd="0" presId="urn:microsoft.com/office/officeart/2005/8/layout/orgChart1"/>
    <dgm:cxn modelId="{67F74BB3-27B3-0641-87C8-5B77C88C6A27}" type="presParOf" srcId="{75B48C16-1AEA-7B4F-ADF3-1C6D812CAF13}" destId="{45FE04C2-7D87-2E4A-B07E-7E9CFB3A1073}" srcOrd="0" destOrd="0" presId="urn:microsoft.com/office/officeart/2005/8/layout/orgChart1"/>
    <dgm:cxn modelId="{2BFED85F-0DEF-0447-A686-D14943707924}" type="presParOf" srcId="{45FE04C2-7D87-2E4A-B07E-7E9CFB3A1073}" destId="{6CFD024A-6E3E-C74F-A1E4-DAA3E3350F49}" srcOrd="0" destOrd="0" presId="urn:microsoft.com/office/officeart/2005/8/layout/orgChart1"/>
    <dgm:cxn modelId="{C64538A8-7AD2-E54F-A52D-784E4659E068}" type="presParOf" srcId="{45FE04C2-7D87-2E4A-B07E-7E9CFB3A1073}" destId="{43FC87F0-73D5-C145-9F17-D0A85E25EF9E}" srcOrd="1" destOrd="0" presId="urn:microsoft.com/office/officeart/2005/8/layout/orgChart1"/>
    <dgm:cxn modelId="{32F3B91F-CC1E-6F40-B68E-CC6B973E2501}" type="presParOf" srcId="{75B48C16-1AEA-7B4F-ADF3-1C6D812CAF13}" destId="{0380EF67-AD18-284B-98FE-5EB1055131EE}" srcOrd="1" destOrd="0" presId="urn:microsoft.com/office/officeart/2005/8/layout/orgChart1"/>
    <dgm:cxn modelId="{F3CF8AA9-E221-224C-8BE9-220ABD617A68}" type="presParOf" srcId="{75B48C16-1AEA-7B4F-ADF3-1C6D812CAF13}" destId="{C0B5036A-1B97-9849-BE04-C7A180CCA23B}" srcOrd="2" destOrd="0" presId="urn:microsoft.com/office/officeart/2005/8/layout/orgChart1"/>
    <dgm:cxn modelId="{6F3C160C-CA1C-2B4D-B01A-EE9568A0BE32}" type="presParOf" srcId="{0F729D98-F3E5-7248-9976-1DA3A968B810}" destId="{61B46704-BB2A-0940-9B1B-A52C4E94C5D1}" srcOrd="2" destOrd="0" presId="urn:microsoft.com/office/officeart/2005/8/layout/orgChart1"/>
    <dgm:cxn modelId="{EB666268-86C3-FD4D-BCEA-428815B0769E}" type="presParOf" srcId="{1223F7E7-2217-6D42-A6BF-D534BC37D07A}" destId="{2E4A5106-F59E-6A4E-BEA5-F4F616E19F07}" srcOrd="4" destOrd="0" presId="urn:microsoft.com/office/officeart/2005/8/layout/orgChart1"/>
    <dgm:cxn modelId="{B6735B09-6027-1542-91AE-B80AF9312B69}" type="presParOf" srcId="{1223F7E7-2217-6D42-A6BF-D534BC37D07A}" destId="{689032B7-6088-8F4E-ADD0-1BC5FB9A65AB}" srcOrd="5" destOrd="0" presId="urn:microsoft.com/office/officeart/2005/8/layout/orgChart1"/>
    <dgm:cxn modelId="{E61CFA6D-E3E3-6941-9B7A-322A6A8B2668}" type="presParOf" srcId="{689032B7-6088-8F4E-ADD0-1BC5FB9A65AB}" destId="{FF895EF6-7ACF-BE48-B8A2-F80E90761538}" srcOrd="0" destOrd="0" presId="urn:microsoft.com/office/officeart/2005/8/layout/orgChart1"/>
    <dgm:cxn modelId="{43C6C639-09CF-8144-86BF-55835023BB5F}" type="presParOf" srcId="{FF895EF6-7ACF-BE48-B8A2-F80E90761538}" destId="{4E77185A-7B38-F948-BB21-9415B1033AAB}" srcOrd="0" destOrd="0" presId="urn:microsoft.com/office/officeart/2005/8/layout/orgChart1"/>
    <dgm:cxn modelId="{16AF123C-F5EB-A347-9430-42EF95A1D466}" type="presParOf" srcId="{FF895EF6-7ACF-BE48-B8A2-F80E90761538}" destId="{C057021E-FC3D-DE4F-82E5-DFABB26624BD}" srcOrd="1" destOrd="0" presId="urn:microsoft.com/office/officeart/2005/8/layout/orgChart1"/>
    <dgm:cxn modelId="{87E3E452-9A6F-8C49-8002-E8C9F81A193C}" type="presParOf" srcId="{689032B7-6088-8F4E-ADD0-1BC5FB9A65AB}" destId="{4ACB735D-F9E2-3043-A764-359FA8C89D31}" srcOrd="1" destOrd="0" presId="urn:microsoft.com/office/officeart/2005/8/layout/orgChart1"/>
    <dgm:cxn modelId="{F46E3777-F2A7-5C4D-8078-F493F8CD88EF}" type="presParOf" srcId="{4ACB735D-F9E2-3043-A764-359FA8C89D31}" destId="{121D6F2C-4540-414A-8A9C-F673B686A182}" srcOrd="0" destOrd="0" presId="urn:microsoft.com/office/officeart/2005/8/layout/orgChart1"/>
    <dgm:cxn modelId="{09C0B117-2099-5747-AF1A-A7DB624DCA93}" type="presParOf" srcId="{4ACB735D-F9E2-3043-A764-359FA8C89D31}" destId="{87F6E021-A735-7544-99ED-FACE4CD73B09}" srcOrd="1" destOrd="0" presId="urn:microsoft.com/office/officeart/2005/8/layout/orgChart1"/>
    <dgm:cxn modelId="{3602880A-2149-864D-B1AF-1FFD2A6DEC7F}" type="presParOf" srcId="{87F6E021-A735-7544-99ED-FACE4CD73B09}" destId="{16FE59DF-EDBE-B149-839B-023AAC4A1FAC}" srcOrd="0" destOrd="0" presId="urn:microsoft.com/office/officeart/2005/8/layout/orgChart1"/>
    <dgm:cxn modelId="{56A6C378-9562-A04C-9B4B-7C0A45358CAF}" type="presParOf" srcId="{16FE59DF-EDBE-B149-839B-023AAC4A1FAC}" destId="{5EC7B4BC-D6E0-494E-8F9F-6D6D134D7C5F}" srcOrd="0" destOrd="0" presId="urn:microsoft.com/office/officeart/2005/8/layout/orgChart1"/>
    <dgm:cxn modelId="{DDEE73D7-A41A-CC46-839F-4A840E2E2A26}" type="presParOf" srcId="{16FE59DF-EDBE-B149-839B-023AAC4A1FAC}" destId="{679FFD3F-780D-C84A-BBD4-6EC4155AE11F}" srcOrd="1" destOrd="0" presId="urn:microsoft.com/office/officeart/2005/8/layout/orgChart1"/>
    <dgm:cxn modelId="{0AF86FDA-F211-A84D-88D0-AE14FEA63055}" type="presParOf" srcId="{87F6E021-A735-7544-99ED-FACE4CD73B09}" destId="{00DE8427-67AC-DB44-B1D8-8FCAE0F9EED0}" srcOrd="1" destOrd="0" presId="urn:microsoft.com/office/officeart/2005/8/layout/orgChart1"/>
    <dgm:cxn modelId="{E2580433-B94C-5A4F-A6D2-902451B727C2}" type="presParOf" srcId="{87F6E021-A735-7544-99ED-FACE4CD73B09}" destId="{92D50532-929A-CF4D-8AFE-E6A3D3DDECC4}" srcOrd="2" destOrd="0" presId="urn:microsoft.com/office/officeart/2005/8/layout/orgChart1"/>
    <dgm:cxn modelId="{E1E22B79-0878-D240-B017-550B7DFDEFC0}" type="presParOf" srcId="{4ACB735D-F9E2-3043-A764-359FA8C89D31}" destId="{B6DBBC47-0F37-9B4C-9838-FF7C950C6175}" srcOrd="2" destOrd="0" presId="urn:microsoft.com/office/officeart/2005/8/layout/orgChart1"/>
    <dgm:cxn modelId="{8E4003EB-7C5D-0D4E-95EF-51EC27CF3EA8}" type="presParOf" srcId="{4ACB735D-F9E2-3043-A764-359FA8C89D31}" destId="{E2484D30-5040-DF4B-8CCB-73729881AE9C}" srcOrd="3" destOrd="0" presId="urn:microsoft.com/office/officeart/2005/8/layout/orgChart1"/>
    <dgm:cxn modelId="{FDC1F02F-305F-B54E-A034-D5ACD4C2B56D}" type="presParOf" srcId="{E2484D30-5040-DF4B-8CCB-73729881AE9C}" destId="{2358A1D1-3B55-6B44-8B60-8690BCCB9BAE}" srcOrd="0" destOrd="0" presId="urn:microsoft.com/office/officeart/2005/8/layout/orgChart1"/>
    <dgm:cxn modelId="{94718148-91F0-B64A-A3E7-EBA4852C66F4}" type="presParOf" srcId="{2358A1D1-3B55-6B44-8B60-8690BCCB9BAE}" destId="{94FB6558-1362-3744-8078-68B40D37F8FD}" srcOrd="0" destOrd="0" presId="urn:microsoft.com/office/officeart/2005/8/layout/orgChart1"/>
    <dgm:cxn modelId="{1F813F9D-BFE3-1B44-BCE0-8F10D3CA79C0}" type="presParOf" srcId="{2358A1D1-3B55-6B44-8B60-8690BCCB9BAE}" destId="{A841F3E7-9EE9-614C-BD08-07D1FD363FB8}" srcOrd="1" destOrd="0" presId="urn:microsoft.com/office/officeart/2005/8/layout/orgChart1"/>
    <dgm:cxn modelId="{D6F82ADF-F1C5-8845-BC22-5ADBCB44F5E3}" type="presParOf" srcId="{E2484D30-5040-DF4B-8CCB-73729881AE9C}" destId="{82C50219-6037-CD42-BCB9-52965AD87447}" srcOrd="1" destOrd="0" presId="urn:microsoft.com/office/officeart/2005/8/layout/orgChart1"/>
    <dgm:cxn modelId="{A3EF4A68-FB24-A249-96F7-F98166221ACC}" type="presParOf" srcId="{E2484D30-5040-DF4B-8CCB-73729881AE9C}" destId="{131429CD-5077-B943-9BF9-5A0037E258A0}" srcOrd="2" destOrd="0" presId="urn:microsoft.com/office/officeart/2005/8/layout/orgChart1"/>
    <dgm:cxn modelId="{A22E3929-AF75-E34B-95DD-EECC23B302C6}" type="presParOf" srcId="{4ACB735D-F9E2-3043-A764-359FA8C89D31}" destId="{B6AA00DA-87F1-C947-B054-57A994FA5909}" srcOrd="4" destOrd="0" presId="urn:microsoft.com/office/officeart/2005/8/layout/orgChart1"/>
    <dgm:cxn modelId="{3C70217B-E681-6644-8C61-3B9A551500C8}" type="presParOf" srcId="{4ACB735D-F9E2-3043-A764-359FA8C89D31}" destId="{4DA6B3DD-0C40-714D-9F12-216CFC9E9019}" srcOrd="5" destOrd="0" presId="urn:microsoft.com/office/officeart/2005/8/layout/orgChart1"/>
    <dgm:cxn modelId="{FA2AE16B-0026-D247-A728-C1EA0DB4BD87}" type="presParOf" srcId="{4DA6B3DD-0C40-714D-9F12-216CFC9E9019}" destId="{525A433D-5127-0046-9D6F-B73C9DABD675}" srcOrd="0" destOrd="0" presId="urn:microsoft.com/office/officeart/2005/8/layout/orgChart1"/>
    <dgm:cxn modelId="{D9DEEEA1-F0DA-ED4B-AFA8-5FE53F0450D9}" type="presParOf" srcId="{525A433D-5127-0046-9D6F-B73C9DABD675}" destId="{2068E678-8A86-334C-8AE9-8164A3B1AAE6}" srcOrd="0" destOrd="0" presId="urn:microsoft.com/office/officeart/2005/8/layout/orgChart1"/>
    <dgm:cxn modelId="{C6631FFB-2FE8-F640-A39F-21BA7A6DDABE}" type="presParOf" srcId="{525A433D-5127-0046-9D6F-B73C9DABD675}" destId="{709BCE17-7185-E747-B9D3-9C5A9539A20A}" srcOrd="1" destOrd="0" presId="urn:microsoft.com/office/officeart/2005/8/layout/orgChart1"/>
    <dgm:cxn modelId="{49331C24-3834-E54A-8AD7-54E58BEA452A}" type="presParOf" srcId="{4DA6B3DD-0C40-714D-9F12-216CFC9E9019}" destId="{61DE2079-BA58-8549-A620-9512FBAA1E0E}" srcOrd="1" destOrd="0" presId="urn:microsoft.com/office/officeart/2005/8/layout/orgChart1"/>
    <dgm:cxn modelId="{752289AF-1BFE-7245-A35E-C14D54B34301}" type="presParOf" srcId="{4DA6B3DD-0C40-714D-9F12-216CFC9E9019}" destId="{BBAF4D8B-B75F-124C-8038-021841868500}" srcOrd="2" destOrd="0" presId="urn:microsoft.com/office/officeart/2005/8/layout/orgChart1"/>
    <dgm:cxn modelId="{3D6BA704-643B-8B4B-8059-6286EA952538}" type="presParOf" srcId="{689032B7-6088-8F4E-ADD0-1BC5FB9A65AB}" destId="{970FD025-C555-8048-9043-40D6313BB066}" srcOrd="2" destOrd="0" presId="urn:microsoft.com/office/officeart/2005/8/layout/orgChart1"/>
    <dgm:cxn modelId="{BAEE75E0-3601-2646-8B97-DB5730A47C0C}" type="presParOf" srcId="{4CE704B4-5C3A-AF48-81F1-279C8EF5F723}" destId="{51CC4483-827A-D94B-A4A1-D63AAE544D07}" srcOrd="2" destOrd="0" presId="urn:microsoft.com/office/officeart/2005/8/layout/orgChart1"/>
    <dgm:cxn modelId="{175C1027-CE4E-CA42-93F2-AF932C042F4F}" type="presParOf" srcId="{B878A005-2C2F-0F46-9C8F-060DAD329D78}" destId="{2986AF58-FB1F-EB4B-B656-EF2351FD44AB}" srcOrd="2" destOrd="0" presId="urn:microsoft.com/office/officeart/2005/8/layout/orgChart1"/>
    <dgm:cxn modelId="{99A4FBA7-24B6-A848-BEDD-49F472257275}" type="presParOf" srcId="{B878A005-2C2F-0F46-9C8F-060DAD329D78}" destId="{3DB882CD-6598-9040-B85C-1A83D378084F}" srcOrd="3" destOrd="0" presId="urn:microsoft.com/office/officeart/2005/8/layout/orgChart1"/>
    <dgm:cxn modelId="{A3392A11-A1DE-B74E-B5D0-B1B7740E7003}" type="presParOf" srcId="{3DB882CD-6598-9040-B85C-1A83D378084F}" destId="{0830F8F2-4809-BE40-9E59-0F52C72D51ED}" srcOrd="0" destOrd="0" presId="urn:microsoft.com/office/officeart/2005/8/layout/orgChart1"/>
    <dgm:cxn modelId="{DD35A3EC-980D-9940-9151-5FD95F794CE7}" type="presParOf" srcId="{0830F8F2-4809-BE40-9E59-0F52C72D51ED}" destId="{569AF1F6-360E-7940-B2C7-3C8E37CB1AF0}" srcOrd="0" destOrd="0" presId="urn:microsoft.com/office/officeart/2005/8/layout/orgChart1"/>
    <dgm:cxn modelId="{98ECBC7D-0642-0D45-BC42-B6D1DAB3181C}" type="presParOf" srcId="{0830F8F2-4809-BE40-9E59-0F52C72D51ED}" destId="{94E36E05-227E-184F-95CE-F1F0E4034460}" srcOrd="1" destOrd="0" presId="urn:microsoft.com/office/officeart/2005/8/layout/orgChart1"/>
    <dgm:cxn modelId="{C92E6DBC-C7DD-7F4F-89E8-4B0EC1A15B3E}" type="presParOf" srcId="{3DB882CD-6598-9040-B85C-1A83D378084F}" destId="{171A6BCF-F99C-404B-949C-C2197C53C14F}" srcOrd="1" destOrd="0" presId="urn:microsoft.com/office/officeart/2005/8/layout/orgChart1"/>
    <dgm:cxn modelId="{58AC7C97-2B60-9642-B726-334CE4533584}" type="presParOf" srcId="{171A6BCF-F99C-404B-949C-C2197C53C14F}" destId="{79258160-981A-604D-BCBD-AD267251A8FD}" srcOrd="0" destOrd="0" presId="urn:microsoft.com/office/officeart/2005/8/layout/orgChart1"/>
    <dgm:cxn modelId="{13E1D805-7D1B-E44E-8DAB-7539C5BDA65D}" type="presParOf" srcId="{171A6BCF-F99C-404B-949C-C2197C53C14F}" destId="{230C7593-294C-6F4C-AD54-23C670C58A7F}" srcOrd="1" destOrd="0" presId="urn:microsoft.com/office/officeart/2005/8/layout/orgChart1"/>
    <dgm:cxn modelId="{E509BFA2-23E7-8C45-B739-D8D77366F28F}" type="presParOf" srcId="{230C7593-294C-6F4C-AD54-23C670C58A7F}" destId="{27857492-8787-054D-9826-8F506FCC7252}" srcOrd="0" destOrd="0" presId="urn:microsoft.com/office/officeart/2005/8/layout/orgChart1"/>
    <dgm:cxn modelId="{36C467ED-1F2A-A648-8176-7B28A6D407B2}" type="presParOf" srcId="{27857492-8787-054D-9826-8F506FCC7252}" destId="{1C0E9EDA-D821-7641-815D-C21664E5036A}" srcOrd="0" destOrd="0" presId="urn:microsoft.com/office/officeart/2005/8/layout/orgChart1"/>
    <dgm:cxn modelId="{A38E294B-9079-A84F-BD33-0C8D8042D49D}" type="presParOf" srcId="{27857492-8787-054D-9826-8F506FCC7252}" destId="{498B904E-521A-3F4F-AD4E-5392E2A191DD}" srcOrd="1" destOrd="0" presId="urn:microsoft.com/office/officeart/2005/8/layout/orgChart1"/>
    <dgm:cxn modelId="{D606747F-DDC4-C24C-A7B2-A2469F577B6C}" type="presParOf" srcId="{230C7593-294C-6F4C-AD54-23C670C58A7F}" destId="{F78684D6-1172-9C49-92FC-E0B4D919DF1E}" srcOrd="1" destOrd="0" presId="urn:microsoft.com/office/officeart/2005/8/layout/orgChart1"/>
    <dgm:cxn modelId="{903F9697-5E66-7149-B31B-E57A02D12131}" type="presParOf" srcId="{F78684D6-1172-9C49-92FC-E0B4D919DF1E}" destId="{FA7FDCB6-2F1C-4240-9B6F-CBEC65594017}" srcOrd="0" destOrd="0" presId="urn:microsoft.com/office/officeart/2005/8/layout/orgChart1"/>
    <dgm:cxn modelId="{0E9FBFBF-99F2-5143-A919-821B1F7E7B2B}" type="presParOf" srcId="{F78684D6-1172-9C49-92FC-E0B4D919DF1E}" destId="{BDE2031B-58E8-F84E-8E19-AAF491773280}" srcOrd="1" destOrd="0" presId="urn:microsoft.com/office/officeart/2005/8/layout/orgChart1"/>
    <dgm:cxn modelId="{3491181B-0BF0-5A4D-9A8F-119074210723}" type="presParOf" srcId="{BDE2031B-58E8-F84E-8E19-AAF491773280}" destId="{F5B72F2E-B5F0-8240-AF76-DA32AC7E82B8}" srcOrd="0" destOrd="0" presId="urn:microsoft.com/office/officeart/2005/8/layout/orgChart1"/>
    <dgm:cxn modelId="{9A042FBD-7B10-D441-BE56-3E5044CD1AAF}" type="presParOf" srcId="{F5B72F2E-B5F0-8240-AF76-DA32AC7E82B8}" destId="{ADDE005C-690B-AC47-8EB3-13D5F7A2A727}" srcOrd="0" destOrd="0" presId="urn:microsoft.com/office/officeart/2005/8/layout/orgChart1"/>
    <dgm:cxn modelId="{BA2540BF-DCF0-4848-B829-0FDFE2F50B01}" type="presParOf" srcId="{F5B72F2E-B5F0-8240-AF76-DA32AC7E82B8}" destId="{2557A966-86CC-CE45-98F3-4BDF656AE51C}" srcOrd="1" destOrd="0" presId="urn:microsoft.com/office/officeart/2005/8/layout/orgChart1"/>
    <dgm:cxn modelId="{7553E8AC-66F3-F34C-8D65-28E781747A9C}" type="presParOf" srcId="{BDE2031B-58E8-F84E-8E19-AAF491773280}" destId="{BA9A8C62-A37D-CC48-AB94-F174F9207B9C}" srcOrd="1" destOrd="0" presId="urn:microsoft.com/office/officeart/2005/8/layout/orgChart1"/>
    <dgm:cxn modelId="{A8A7224D-2EDD-3D40-9213-062E2FFBC4B8}" type="presParOf" srcId="{BDE2031B-58E8-F84E-8E19-AAF491773280}" destId="{BA3E85C4-F053-0548-BD7F-4883B25CB718}" srcOrd="2" destOrd="0" presId="urn:microsoft.com/office/officeart/2005/8/layout/orgChart1"/>
    <dgm:cxn modelId="{36BFD754-0857-B046-AB4A-25C14A316E9F}" type="presParOf" srcId="{F78684D6-1172-9C49-92FC-E0B4D919DF1E}" destId="{6D83D77D-DE0C-3143-89D2-319421E808F1}" srcOrd="2" destOrd="0" presId="urn:microsoft.com/office/officeart/2005/8/layout/orgChart1"/>
    <dgm:cxn modelId="{678E24F8-E253-A545-B737-C070790CC972}" type="presParOf" srcId="{F78684D6-1172-9C49-92FC-E0B4D919DF1E}" destId="{E2417640-F68E-7E4E-A787-9862CA56C321}" srcOrd="3" destOrd="0" presId="urn:microsoft.com/office/officeart/2005/8/layout/orgChart1"/>
    <dgm:cxn modelId="{8BBD1338-833F-2040-BBBE-6E396B239B80}" type="presParOf" srcId="{E2417640-F68E-7E4E-A787-9862CA56C321}" destId="{7C15166C-46E1-3F45-B06B-A8B64D56CA54}" srcOrd="0" destOrd="0" presId="urn:microsoft.com/office/officeart/2005/8/layout/orgChart1"/>
    <dgm:cxn modelId="{A51E19CE-1951-F445-9150-BF876ACA0B08}" type="presParOf" srcId="{7C15166C-46E1-3F45-B06B-A8B64D56CA54}" destId="{8DDBE8BA-4F62-CC42-ABF0-BA4CFC443D8A}" srcOrd="0" destOrd="0" presId="urn:microsoft.com/office/officeart/2005/8/layout/orgChart1"/>
    <dgm:cxn modelId="{ED9204F4-4DA4-204B-99E9-CA7F4BD97EBC}" type="presParOf" srcId="{7C15166C-46E1-3F45-B06B-A8B64D56CA54}" destId="{42019C2D-F4BF-A44C-AA8E-CB56AC32C6C5}" srcOrd="1" destOrd="0" presId="urn:microsoft.com/office/officeart/2005/8/layout/orgChart1"/>
    <dgm:cxn modelId="{86D87E98-58A7-914D-8CF1-9F26DF14D2F3}" type="presParOf" srcId="{E2417640-F68E-7E4E-A787-9862CA56C321}" destId="{30929C74-14F6-BD4F-8C88-C155DD3780D3}" srcOrd="1" destOrd="0" presId="urn:microsoft.com/office/officeart/2005/8/layout/orgChart1"/>
    <dgm:cxn modelId="{7036EE09-D77C-F744-98FF-695D28D7AED4}" type="presParOf" srcId="{E2417640-F68E-7E4E-A787-9862CA56C321}" destId="{36F96DE8-C62B-8947-8005-FFB244B56814}" srcOrd="2" destOrd="0" presId="urn:microsoft.com/office/officeart/2005/8/layout/orgChart1"/>
    <dgm:cxn modelId="{C4555EA3-1B13-AE41-81EE-DEA161EF701E}" type="presParOf" srcId="{F78684D6-1172-9C49-92FC-E0B4D919DF1E}" destId="{00DBF3F6-8378-7040-B677-97CF887D0EEB}" srcOrd="4" destOrd="0" presId="urn:microsoft.com/office/officeart/2005/8/layout/orgChart1"/>
    <dgm:cxn modelId="{C2209F21-843C-834C-A0B1-FB6E648B4057}" type="presParOf" srcId="{F78684D6-1172-9C49-92FC-E0B4D919DF1E}" destId="{FB78CC9D-F488-0447-A3DC-87DED8126292}" srcOrd="5" destOrd="0" presId="urn:microsoft.com/office/officeart/2005/8/layout/orgChart1"/>
    <dgm:cxn modelId="{E3F147F8-5A71-3147-A797-04FE76F59261}" type="presParOf" srcId="{FB78CC9D-F488-0447-A3DC-87DED8126292}" destId="{C7D9E77D-9834-0443-887C-059A2E9C38F3}" srcOrd="0" destOrd="0" presId="urn:microsoft.com/office/officeart/2005/8/layout/orgChart1"/>
    <dgm:cxn modelId="{53CE2794-8475-3A4B-BBAD-8CC876826D67}" type="presParOf" srcId="{C7D9E77D-9834-0443-887C-059A2E9C38F3}" destId="{B30A765A-0A40-EF49-AC7D-950F94CFF2A3}" srcOrd="0" destOrd="0" presId="urn:microsoft.com/office/officeart/2005/8/layout/orgChart1"/>
    <dgm:cxn modelId="{C740C4B3-929E-A041-AD02-214A5E1EF7FA}" type="presParOf" srcId="{C7D9E77D-9834-0443-887C-059A2E9C38F3}" destId="{8D057973-13C0-4F48-ADCF-1FE2FE2B0330}" srcOrd="1" destOrd="0" presId="urn:microsoft.com/office/officeart/2005/8/layout/orgChart1"/>
    <dgm:cxn modelId="{4CFF6B93-A242-8541-9813-C31F24DC3E86}" type="presParOf" srcId="{FB78CC9D-F488-0447-A3DC-87DED8126292}" destId="{996BA58F-5460-DB4E-B19A-EBB210983C85}" srcOrd="1" destOrd="0" presId="urn:microsoft.com/office/officeart/2005/8/layout/orgChart1"/>
    <dgm:cxn modelId="{053EFDAE-8253-FE45-A027-4BC1466FAAD5}" type="presParOf" srcId="{FB78CC9D-F488-0447-A3DC-87DED8126292}" destId="{48358F93-53CA-F941-9241-B9139705E1D5}" srcOrd="2" destOrd="0" presId="urn:microsoft.com/office/officeart/2005/8/layout/orgChart1"/>
    <dgm:cxn modelId="{1BBFF7A8-D564-0548-A9B3-D89C02B52BF8}" type="presParOf" srcId="{F78684D6-1172-9C49-92FC-E0B4D919DF1E}" destId="{CA3D7791-5764-AF42-8E05-5357F6ED5B9A}" srcOrd="6" destOrd="0" presId="urn:microsoft.com/office/officeart/2005/8/layout/orgChart1"/>
    <dgm:cxn modelId="{030A7E64-5BB1-0344-82E0-716B574F5BCF}" type="presParOf" srcId="{F78684D6-1172-9C49-92FC-E0B4D919DF1E}" destId="{77FC96FD-A39A-A948-BBED-D5C88FB6062F}" srcOrd="7" destOrd="0" presId="urn:microsoft.com/office/officeart/2005/8/layout/orgChart1"/>
    <dgm:cxn modelId="{1CF2FFB9-2D63-574B-841F-8F5F4DEE0043}" type="presParOf" srcId="{77FC96FD-A39A-A948-BBED-D5C88FB6062F}" destId="{2FB389FD-4014-434B-B9C1-609E303E74C9}" srcOrd="0" destOrd="0" presId="urn:microsoft.com/office/officeart/2005/8/layout/orgChart1"/>
    <dgm:cxn modelId="{60942E22-243D-A64D-A19A-E4004D35D8DE}" type="presParOf" srcId="{2FB389FD-4014-434B-B9C1-609E303E74C9}" destId="{02159DB4-5DA7-FF4B-8521-59747A7EB837}" srcOrd="0" destOrd="0" presId="urn:microsoft.com/office/officeart/2005/8/layout/orgChart1"/>
    <dgm:cxn modelId="{9B57892A-8F67-1248-9F96-67E43BAD6FF5}" type="presParOf" srcId="{2FB389FD-4014-434B-B9C1-609E303E74C9}" destId="{AB589613-5F02-AF46-9E51-E1FEB3D23911}" srcOrd="1" destOrd="0" presId="urn:microsoft.com/office/officeart/2005/8/layout/orgChart1"/>
    <dgm:cxn modelId="{0188D67F-DCD8-6C4C-93EC-6F96E063A065}" type="presParOf" srcId="{77FC96FD-A39A-A948-BBED-D5C88FB6062F}" destId="{901C0A92-2AB0-BA4F-A572-3ED28DEC5D7C}" srcOrd="1" destOrd="0" presId="urn:microsoft.com/office/officeart/2005/8/layout/orgChart1"/>
    <dgm:cxn modelId="{75D06BBF-602E-C548-A53C-B524FDBA8A0D}" type="presParOf" srcId="{77FC96FD-A39A-A948-BBED-D5C88FB6062F}" destId="{376EE295-8EE2-694A-A386-060DC89ACE0A}" srcOrd="2" destOrd="0" presId="urn:microsoft.com/office/officeart/2005/8/layout/orgChart1"/>
    <dgm:cxn modelId="{61E1AF1E-CC18-2046-BFC4-5C9BF8B87C3A}" type="presParOf" srcId="{F78684D6-1172-9C49-92FC-E0B4D919DF1E}" destId="{7C7D21B1-B8FE-9848-88D6-5FA439410C57}" srcOrd="8" destOrd="0" presId="urn:microsoft.com/office/officeart/2005/8/layout/orgChart1"/>
    <dgm:cxn modelId="{3D72AC08-D4F1-F946-BC5E-14E3F6C499FB}" type="presParOf" srcId="{F78684D6-1172-9C49-92FC-E0B4D919DF1E}" destId="{D8F274A5-784B-4D46-8F5A-800C731806EA}" srcOrd="9" destOrd="0" presId="urn:microsoft.com/office/officeart/2005/8/layout/orgChart1"/>
    <dgm:cxn modelId="{47E62029-3641-B449-8E08-4952DA7B0630}" type="presParOf" srcId="{D8F274A5-784B-4D46-8F5A-800C731806EA}" destId="{8E229A7F-0CDA-9240-A012-8841BC431419}" srcOrd="0" destOrd="0" presId="urn:microsoft.com/office/officeart/2005/8/layout/orgChart1"/>
    <dgm:cxn modelId="{589845DC-FAE5-194A-BB77-6FB1D6A04FB2}" type="presParOf" srcId="{8E229A7F-0CDA-9240-A012-8841BC431419}" destId="{F4DA113B-AE82-524E-AAC3-C664F32E99AC}" srcOrd="0" destOrd="0" presId="urn:microsoft.com/office/officeart/2005/8/layout/orgChart1"/>
    <dgm:cxn modelId="{E54079BC-2E28-DB40-A5E3-422ADC292966}" type="presParOf" srcId="{8E229A7F-0CDA-9240-A012-8841BC431419}" destId="{465ACA0E-C639-354D-A2BF-69F007BA5FC7}" srcOrd="1" destOrd="0" presId="urn:microsoft.com/office/officeart/2005/8/layout/orgChart1"/>
    <dgm:cxn modelId="{61B34E37-DCE1-7B43-AB8A-BCD3794A3444}" type="presParOf" srcId="{D8F274A5-784B-4D46-8F5A-800C731806EA}" destId="{15E1E0DA-CBFB-6C49-899C-C5689D66FCE3}" srcOrd="1" destOrd="0" presId="urn:microsoft.com/office/officeart/2005/8/layout/orgChart1"/>
    <dgm:cxn modelId="{957004DB-E37E-134F-AFD0-4006B7225867}" type="presParOf" srcId="{D8F274A5-784B-4D46-8F5A-800C731806EA}" destId="{D5102F8C-CA2A-4444-8A7F-27D324CF6AA7}" srcOrd="2" destOrd="0" presId="urn:microsoft.com/office/officeart/2005/8/layout/orgChart1"/>
    <dgm:cxn modelId="{55CA331E-81D2-5C4B-A493-AA8BED4F137B}" type="presParOf" srcId="{F78684D6-1172-9C49-92FC-E0B4D919DF1E}" destId="{62D08049-B390-B54D-B05D-1270BB511FD7}" srcOrd="10" destOrd="0" presId="urn:microsoft.com/office/officeart/2005/8/layout/orgChart1"/>
    <dgm:cxn modelId="{CCAA8090-34C7-E042-A433-AE8FD8DF94A1}" type="presParOf" srcId="{F78684D6-1172-9C49-92FC-E0B4D919DF1E}" destId="{23060E8F-6A44-E94D-88DE-9AC1AC5C273B}" srcOrd="11" destOrd="0" presId="urn:microsoft.com/office/officeart/2005/8/layout/orgChart1"/>
    <dgm:cxn modelId="{84AE7BCE-FC0A-6241-8646-DB742CA1F1CF}" type="presParOf" srcId="{23060E8F-6A44-E94D-88DE-9AC1AC5C273B}" destId="{E3367819-B348-6D49-8518-0F572D342C22}" srcOrd="0" destOrd="0" presId="urn:microsoft.com/office/officeart/2005/8/layout/orgChart1"/>
    <dgm:cxn modelId="{574E1DFD-8D82-EE4C-8082-B5D11BB83057}" type="presParOf" srcId="{E3367819-B348-6D49-8518-0F572D342C22}" destId="{8F7791AF-B562-AF44-A5D3-9E0835F3B0A5}" srcOrd="0" destOrd="0" presId="urn:microsoft.com/office/officeart/2005/8/layout/orgChart1"/>
    <dgm:cxn modelId="{601CA57B-4E63-7348-906E-5DC01D887201}" type="presParOf" srcId="{E3367819-B348-6D49-8518-0F572D342C22}" destId="{2ABAA33A-041A-0E49-9085-497CAC2C6BBD}" srcOrd="1" destOrd="0" presId="urn:microsoft.com/office/officeart/2005/8/layout/orgChart1"/>
    <dgm:cxn modelId="{12E49293-27AA-FE48-8D29-73225F36C51A}" type="presParOf" srcId="{23060E8F-6A44-E94D-88DE-9AC1AC5C273B}" destId="{B2024E6C-783F-6147-81D9-3A8544E374B8}" srcOrd="1" destOrd="0" presId="urn:microsoft.com/office/officeart/2005/8/layout/orgChart1"/>
    <dgm:cxn modelId="{617100B4-A4AD-CE4C-960B-ECDA2FA8164A}" type="presParOf" srcId="{23060E8F-6A44-E94D-88DE-9AC1AC5C273B}" destId="{5B00315B-1D53-B943-871A-E4FF40AB757A}" srcOrd="2" destOrd="0" presId="urn:microsoft.com/office/officeart/2005/8/layout/orgChart1"/>
    <dgm:cxn modelId="{7C3365F1-7D62-6D40-BCBE-47EB9B40DBAD}" type="presParOf" srcId="{F78684D6-1172-9C49-92FC-E0B4D919DF1E}" destId="{2F446BD0-06BD-A74E-9FAF-704EC511A951}" srcOrd="12" destOrd="0" presId="urn:microsoft.com/office/officeart/2005/8/layout/orgChart1"/>
    <dgm:cxn modelId="{4504C436-E504-8042-B110-89320DDE94C7}" type="presParOf" srcId="{F78684D6-1172-9C49-92FC-E0B4D919DF1E}" destId="{B9F30589-94AA-3B42-981D-B0226CB60050}" srcOrd="13" destOrd="0" presId="urn:microsoft.com/office/officeart/2005/8/layout/orgChart1"/>
    <dgm:cxn modelId="{ADF2178B-0C2D-A54A-99AA-68571C87522C}" type="presParOf" srcId="{B9F30589-94AA-3B42-981D-B0226CB60050}" destId="{9376ED34-F6E4-6B4D-A844-D4CF426F3DC5}" srcOrd="0" destOrd="0" presId="urn:microsoft.com/office/officeart/2005/8/layout/orgChart1"/>
    <dgm:cxn modelId="{1C8D86E1-64CA-DE4B-876B-012E6F602D52}" type="presParOf" srcId="{9376ED34-F6E4-6B4D-A844-D4CF426F3DC5}" destId="{98DC9C42-DB1D-AE44-93B4-4B24A47B3DF0}" srcOrd="0" destOrd="0" presId="urn:microsoft.com/office/officeart/2005/8/layout/orgChart1"/>
    <dgm:cxn modelId="{08465AA8-80D4-4648-A5C3-E1E1E33A9F57}" type="presParOf" srcId="{9376ED34-F6E4-6B4D-A844-D4CF426F3DC5}" destId="{62BC3E71-68A7-D242-A307-2505F071704E}" srcOrd="1" destOrd="0" presId="urn:microsoft.com/office/officeart/2005/8/layout/orgChart1"/>
    <dgm:cxn modelId="{B9720D7D-EC75-B048-95CA-27B609A8A278}" type="presParOf" srcId="{B9F30589-94AA-3B42-981D-B0226CB60050}" destId="{9419CD2A-3E2A-EE4E-B4D3-BD46CB60E156}" srcOrd="1" destOrd="0" presId="urn:microsoft.com/office/officeart/2005/8/layout/orgChart1"/>
    <dgm:cxn modelId="{41A816E5-478C-D840-BA13-2E727B1AB95F}" type="presParOf" srcId="{B9F30589-94AA-3B42-981D-B0226CB60050}" destId="{E4758D81-6708-5649-85D9-AF71E31310CF}" srcOrd="2" destOrd="0" presId="urn:microsoft.com/office/officeart/2005/8/layout/orgChart1"/>
    <dgm:cxn modelId="{49BE7792-AED5-6243-A462-6DBC84C0629A}" type="presParOf" srcId="{230C7593-294C-6F4C-AD54-23C670C58A7F}" destId="{249B1D7B-0263-3943-A168-97417FE05CF4}" srcOrd="2" destOrd="0" presId="urn:microsoft.com/office/officeart/2005/8/layout/orgChart1"/>
    <dgm:cxn modelId="{BDF55D38-DBC2-E842-84EA-C078344733D8}" type="presParOf" srcId="{171A6BCF-F99C-404B-949C-C2197C53C14F}" destId="{A5AD726F-19B8-D449-B4DD-FD540E87877E}" srcOrd="2" destOrd="0" presId="urn:microsoft.com/office/officeart/2005/8/layout/orgChart1"/>
    <dgm:cxn modelId="{9B246736-8803-6342-B710-B4D4DAF27AF1}" type="presParOf" srcId="{171A6BCF-F99C-404B-949C-C2197C53C14F}" destId="{8473126F-0B5F-AC44-9925-A91873DE87B0}" srcOrd="3" destOrd="0" presId="urn:microsoft.com/office/officeart/2005/8/layout/orgChart1"/>
    <dgm:cxn modelId="{185AD28D-A4E0-A341-B7E4-75A6BFF269F8}" type="presParOf" srcId="{8473126F-0B5F-AC44-9925-A91873DE87B0}" destId="{20B0451C-C575-D245-B45C-014CF2602478}" srcOrd="0" destOrd="0" presId="urn:microsoft.com/office/officeart/2005/8/layout/orgChart1"/>
    <dgm:cxn modelId="{D04A98AF-B3A6-7441-9F41-7526836A4329}" type="presParOf" srcId="{20B0451C-C575-D245-B45C-014CF2602478}" destId="{DF5BE6F6-97C6-FB46-AFC3-137F8AD55311}" srcOrd="0" destOrd="0" presId="urn:microsoft.com/office/officeart/2005/8/layout/orgChart1"/>
    <dgm:cxn modelId="{C6F8A950-6AF8-A54E-BC54-2BE958A75191}" type="presParOf" srcId="{20B0451C-C575-D245-B45C-014CF2602478}" destId="{A40A138D-C14C-B24D-B582-BA87C6463F52}" srcOrd="1" destOrd="0" presId="urn:microsoft.com/office/officeart/2005/8/layout/orgChart1"/>
    <dgm:cxn modelId="{66F3F41A-7CBA-844F-BF9C-0D252542891A}" type="presParOf" srcId="{8473126F-0B5F-AC44-9925-A91873DE87B0}" destId="{1B2A2FE5-0580-7B42-B363-E96410C20D4A}" srcOrd="1" destOrd="0" presId="urn:microsoft.com/office/officeart/2005/8/layout/orgChart1"/>
    <dgm:cxn modelId="{881515FE-A745-3949-9CE3-F5D8AECC18E9}" type="presParOf" srcId="{1B2A2FE5-0580-7B42-B363-E96410C20D4A}" destId="{944E6723-A2A8-8145-A6FE-5572B3F0D9A7}" srcOrd="0" destOrd="0" presId="urn:microsoft.com/office/officeart/2005/8/layout/orgChart1"/>
    <dgm:cxn modelId="{6037C2DF-DA2D-B845-97D7-0CEC458DE5DA}" type="presParOf" srcId="{1B2A2FE5-0580-7B42-B363-E96410C20D4A}" destId="{77FEE0FD-63EE-804B-9627-2308A5BE498F}" srcOrd="1" destOrd="0" presId="urn:microsoft.com/office/officeart/2005/8/layout/orgChart1"/>
    <dgm:cxn modelId="{2ACA49EE-6837-CC48-A6F8-A18F56D4CB53}" type="presParOf" srcId="{77FEE0FD-63EE-804B-9627-2308A5BE498F}" destId="{707F9497-FD99-7749-8ED5-392D83618109}" srcOrd="0" destOrd="0" presId="urn:microsoft.com/office/officeart/2005/8/layout/orgChart1"/>
    <dgm:cxn modelId="{F7BC096A-5739-154D-9DEB-E376D31A8C6F}" type="presParOf" srcId="{707F9497-FD99-7749-8ED5-392D83618109}" destId="{9635E244-9DA3-A642-914C-F17CA1E2CF86}" srcOrd="0" destOrd="0" presId="urn:microsoft.com/office/officeart/2005/8/layout/orgChart1"/>
    <dgm:cxn modelId="{6F7A3458-A759-D342-BB76-9C04083ECA2C}" type="presParOf" srcId="{707F9497-FD99-7749-8ED5-392D83618109}" destId="{9B1A91B7-A521-1C4D-90D9-F0B88D4ED099}" srcOrd="1" destOrd="0" presId="urn:microsoft.com/office/officeart/2005/8/layout/orgChart1"/>
    <dgm:cxn modelId="{62149A4D-D662-734C-9F6E-90B01A6CBF1B}" type="presParOf" srcId="{77FEE0FD-63EE-804B-9627-2308A5BE498F}" destId="{B6A176AB-B610-844F-AAB5-151E45A61A57}" srcOrd="1" destOrd="0" presId="urn:microsoft.com/office/officeart/2005/8/layout/orgChart1"/>
    <dgm:cxn modelId="{DE9910B3-96C0-1743-A173-825B94354EA5}" type="presParOf" srcId="{77FEE0FD-63EE-804B-9627-2308A5BE498F}" destId="{01DA23B3-2C2A-744C-BA97-8CFDEFC0AF9C}" srcOrd="2" destOrd="0" presId="urn:microsoft.com/office/officeart/2005/8/layout/orgChart1"/>
    <dgm:cxn modelId="{2938E724-DD53-B441-B2C1-03FA3AE69DD1}" type="presParOf" srcId="{1B2A2FE5-0580-7B42-B363-E96410C20D4A}" destId="{4BC2581B-AA2C-8043-84C6-7E99EA2B3545}" srcOrd="2" destOrd="0" presId="urn:microsoft.com/office/officeart/2005/8/layout/orgChart1"/>
    <dgm:cxn modelId="{A9EE44A8-0D9E-7B4A-A474-03D45E9CDE43}" type="presParOf" srcId="{1B2A2FE5-0580-7B42-B363-E96410C20D4A}" destId="{4A403E90-5F9C-804D-BB29-BB48A5357320}" srcOrd="3" destOrd="0" presId="urn:microsoft.com/office/officeart/2005/8/layout/orgChart1"/>
    <dgm:cxn modelId="{9D2887B4-46FF-8A46-896C-A8792952AAC3}" type="presParOf" srcId="{4A403E90-5F9C-804D-BB29-BB48A5357320}" destId="{674CF76B-FEA1-5040-8303-B7F3CB645D7C}" srcOrd="0" destOrd="0" presId="urn:microsoft.com/office/officeart/2005/8/layout/orgChart1"/>
    <dgm:cxn modelId="{5AF73CFE-F174-184C-8F86-C35DE151A083}" type="presParOf" srcId="{674CF76B-FEA1-5040-8303-B7F3CB645D7C}" destId="{69CDC33E-93AD-CB42-8882-9651C1A1C8A4}" srcOrd="0" destOrd="0" presId="urn:microsoft.com/office/officeart/2005/8/layout/orgChart1"/>
    <dgm:cxn modelId="{B600FAC3-E656-CA4D-A707-5609F2134D5B}" type="presParOf" srcId="{674CF76B-FEA1-5040-8303-B7F3CB645D7C}" destId="{3A5A4077-9152-C44F-BFDF-65B13FCB3DCC}" srcOrd="1" destOrd="0" presId="urn:microsoft.com/office/officeart/2005/8/layout/orgChart1"/>
    <dgm:cxn modelId="{7E3F0F36-4BCB-994A-98B4-606996E314E9}" type="presParOf" srcId="{4A403E90-5F9C-804D-BB29-BB48A5357320}" destId="{71289901-7385-DC4F-A2BC-C5698ADABD5A}" srcOrd="1" destOrd="0" presId="urn:microsoft.com/office/officeart/2005/8/layout/orgChart1"/>
    <dgm:cxn modelId="{036C047A-BEDE-9B48-8D90-0ABB26CE9EBD}" type="presParOf" srcId="{4A403E90-5F9C-804D-BB29-BB48A5357320}" destId="{DFCEE172-0625-6140-94B3-EEC9BF17653C}" srcOrd="2" destOrd="0" presId="urn:microsoft.com/office/officeart/2005/8/layout/orgChart1"/>
    <dgm:cxn modelId="{9CD94E2A-C1E8-9D4A-95D2-82802709D424}" type="presParOf" srcId="{1B2A2FE5-0580-7B42-B363-E96410C20D4A}" destId="{E819C492-2A76-BA40-B0A2-68E7CE94D0F9}" srcOrd="4" destOrd="0" presId="urn:microsoft.com/office/officeart/2005/8/layout/orgChart1"/>
    <dgm:cxn modelId="{7A1094C9-ECFD-A441-8198-43D7494D8D87}" type="presParOf" srcId="{1B2A2FE5-0580-7B42-B363-E96410C20D4A}" destId="{7EE2CD4A-C565-3348-AAEF-793AE550A7D1}" srcOrd="5" destOrd="0" presId="urn:microsoft.com/office/officeart/2005/8/layout/orgChart1"/>
    <dgm:cxn modelId="{360FC0DF-185C-8A41-9097-5A201E44AAFE}" type="presParOf" srcId="{7EE2CD4A-C565-3348-AAEF-793AE550A7D1}" destId="{1FA8FB72-C6D1-114D-9DCD-BC2D59A3275D}" srcOrd="0" destOrd="0" presId="urn:microsoft.com/office/officeart/2005/8/layout/orgChart1"/>
    <dgm:cxn modelId="{0204A455-CFBE-3545-8F1D-E879302B51B9}" type="presParOf" srcId="{1FA8FB72-C6D1-114D-9DCD-BC2D59A3275D}" destId="{4000F6AC-B944-5042-8D6B-31ABBD13F57B}" srcOrd="0" destOrd="0" presId="urn:microsoft.com/office/officeart/2005/8/layout/orgChart1"/>
    <dgm:cxn modelId="{40D18CAC-6361-6B4B-8C3D-79824627EFFD}" type="presParOf" srcId="{1FA8FB72-C6D1-114D-9DCD-BC2D59A3275D}" destId="{17F0C005-5951-AE4A-BBDF-795F8278AF8B}" srcOrd="1" destOrd="0" presId="urn:microsoft.com/office/officeart/2005/8/layout/orgChart1"/>
    <dgm:cxn modelId="{FF37D051-4571-7146-8C5B-0FD052765761}" type="presParOf" srcId="{7EE2CD4A-C565-3348-AAEF-793AE550A7D1}" destId="{28B1A6D2-6651-4E47-BF16-6BA9FD2B1183}" srcOrd="1" destOrd="0" presId="urn:microsoft.com/office/officeart/2005/8/layout/orgChart1"/>
    <dgm:cxn modelId="{98253889-5D73-E844-BE03-B2A4896D73E4}" type="presParOf" srcId="{7EE2CD4A-C565-3348-AAEF-793AE550A7D1}" destId="{20CEFA41-8C74-4D43-8839-88946F1225EF}" srcOrd="2" destOrd="0" presId="urn:microsoft.com/office/officeart/2005/8/layout/orgChart1"/>
    <dgm:cxn modelId="{7E1E8CA1-2900-9544-8847-4D603861329E}" type="presParOf" srcId="{1B2A2FE5-0580-7B42-B363-E96410C20D4A}" destId="{80F878F0-ABCF-FD41-863D-C0E2A8511DEC}" srcOrd="6" destOrd="0" presId="urn:microsoft.com/office/officeart/2005/8/layout/orgChart1"/>
    <dgm:cxn modelId="{F58F16AB-46C6-3144-BBEA-AD21AD2A89DF}" type="presParOf" srcId="{1B2A2FE5-0580-7B42-B363-E96410C20D4A}" destId="{23D47FCE-6E4B-B048-B2E5-0960D83FCF7D}" srcOrd="7" destOrd="0" presId="urn:microsoft.com/office/officeart/2005/8/layout/orgChart1"/>
    <dgm:cxn modelId="{0AFE4A3B-8331-8A40-875D-7012498F6602}" type="presParOf" srcId="{23D47FCE-6E4B-B048-B2E5-0960D83FCF7D}" destId="{39DED7B1-D6E0-8844-9857-E2A7C3F808EC}" srcOrd="0" destOrd="0" presId="urn:microsoft.com/office/officeart/2005/8/layout/orgChart1"/>
    <dgm:cxn modelId="{6021FBA5-19E9-F248-921B-3E0FAB64263B}" type="presParOf" srcId="{39DED7B1-D6E0-8844-9857-E2A7C3F808EC}" destId="{93AEE1A1-0DDE-F447-A467-EF57727CC249}" srcOrd="0" destOrd="0" presId="urn:microsoft.com/office/officeart/2005/8/layout/orgChart1"/>
    <dgm:cxn modelId="{3352AFB8-5DAD-CB4B-9916-A06AAB4CA5F0}" type="presParOf" srcId="{39DED7B1-D6E0-8844-9857-E2A7C3F808EC}" destId="{FCC4F7E0-3C7F-EC4F-8C46-F9BAD89D0C2F}" srcOrd="1" destOrd="0" presId="urn:microsoft.com/office/officeart/2005/8/layout/orgChart1"/>
    <dgm:cxn modelId="{6DD2905E-1D48-B24C-BEDE-10528A5286E8}" type="presParOf" srcId="{23D47FCE-6E4B-B048-B2E5-0960D83FCF7D}" destId="{50ADFD06-84BA-EA45-A491-002ECD541B2A}" srcOrd="1" destOrd="0" presId="urn:microsoft.com/office/officeart/2005/8/layout/orgChart1"/>
    <dgm:cxn modelId="{AE591B9E-EF9E-0A4D-91FC-F3F087601644}" type="presParOf" srcId="{23D47FCE-6E4B-B048-B2E5-0960D83FCF7D}" destId="{B3F3BC01-8F65-0F49-9048-40ACF2D3D308}" srcOrd="2" destOrd="0" presId="urn:microsoft.com/office/officeart/2005/8/layout/orgChart1"/>
    <dgm:cxn modelId="{AA299AD4-B2EF-9947-B29C-3ECF51068C94}" type="presParOf" srcId="{8473126F-0B5F-AC44-9925-A91873DE87B0}" destId="{209C332B-A240-0D4C-BEB0-0FCAA6F7FFDB}" srcOrd="2" destOrd="0" presId="urn:microsoft.com/office/officeart/2005/8/layout/orgChart1"/>
    <dgm:cxn modelId="{181F93A2-6DF8-4542-821D-E792C4CE0D13}" type="presParOf" srcId="{3DB882CD-6598-9040-B85C-1A83D378084F}" destId="{CEFBB94F-9E4A-DC4F-8545-3409BC15EBC6}" srcOrd="2" destOrd="0" presId="urn:microsoft.com/office/officeart/2005/8/layout/orgChart1"/>
    <dgm:cxn modelId="{77F0F777-CB0F-F74D-A83A-5BB07B06242D}" type="presParOf" srcId="{B878A005-2C2F-0F46-9C8F-060DAD329D78}" destId="{DBE3CBCD-F73E-1A44-8FD8-6AD63C2A8B7D}" srcOrd="4" destOrd="0" presId="urn:microsoft.com/office/officeart/2005/8/layout/orgChart1"/>
    <dgm:cxn modelId="{E40FFF6A-0EBD-F843-8A6E-D217FAD8DCDA}" type="presParOf" srcId="{B878A005-2C2F-0F46-9C8F-060DAD329D78}" destId="{388D79DE-0005-204E-AA80-C9FEAA2EB98D}" srcOrd="5" destOrd="0" presId="urn:microsoft.com/office/officeart/2005/8/layout/orgChart1"/>
    <dgm:cxn modelId="{5C5020CA-AFE8-2C43-8F1E-701957BDB52A}" type="presParOf" srcId="{388D79DE-0005-204E-AA80-C9FEAA2EB98D}" destId="{988E049A-A67C-8E40-B0DE-703A2D0211F9}" srcOrd="0" destOrd="0" presId="urn:microsoft.com/office/officeart/2005/8/layout/orgChart1"/>
    <dgm:cxn modelId="{F0C3D772-79A2-BD4C-9C7A-3924E6810DF2}" type="presParOf" srcId="{988E049A-A67C-8E40-B0DE-703A2D0211F9}" destId="{59027BE4-1E27-D641-96AB-D1A0E87978FE}" srcOrd="0" destOrd="0" presId="urn:microsoft.com/office/officeart/2005/8/layout/orgChart1"/>
    <dgm:cxn modelId="{CA9556EB-3DEA-0644-8718-79E5F66CF1AD}" type="presParOf" srcId="{988E049A-A67C-8E40-B0DE-703A2D0211F9}" destId="{EBB2E77A-26A3-8D4B-9C56-E3F2BF12F0A2}" srcOrd="1" destOrd="0" presId="urn:microsoft.com/office/officeart/2005/8/layout/orgChart1"/>
    <dgm:cxn modelId="{ECC81B7C-3BAA-7047-AFEE-AF0148B0602D}" type="presParOf" srcId="{388D79DE-0005-204E-AA80-C9FEAA2EB98D}" destId="{CFBC5BFB-7337-964B-8691-81BEC21337DD}" srcOrd="1" destOrd="0" presId="urn:microsoft.com/office/officeart/2005/8/layout/orgChart1"/>
    <dgm:cxn modelId="{A0B7098E-D855-C842-82EB-EB8697ADA3F3}" type="presParOf" srcId="{CFBC5BFB-7337-964B-8691-81BEC21337DD}" destId="{4710E44F-48F3-6447-A9B3-D0FD696FBB54}" srcOrd="0" destOrd="0" presId="urn:microsoft.com/office/officeart/2005/8/layout/orgChart1"/>
    <dgm:cxn modelId="{F59955E9-85FC-1B43-8856-DC42E21620A5}" type="presParOf" srcId="{CFBC5BFB-7337-964B-8691-81BEC21337DD}" destId="{FC102227-85AC-584D-ABB5-9963556ADDAE}" srcOrd="1" destOrd="0" presId="urn:microsoft.com/office/officeart/2005/8/layout/orgChart1"/>
    <dgm:cxn modelId="{7A53B2B8-57BB-4149-9A54-9A4067E21556}" type="presParOf" srcId="{FC102227-85AC-584D-ABB5-9963556ADDAE}" destId="{EBB41C22-0015-194B-9CC2-823EB8FB99A9}" srcOrd="0" destOrd="0" presId="urn:microsoft.com/office/officeart/2005/8/layout/orgChart1"/>
    <dgm:cxn modelId="{1BBD1B63-944E-E140-AEF4-3F24214CC20E}" type="presParOf" srcId="{EBB41C22-0015-194B-9CC2-823EB8FB99A9}" destId="{F0B3AAE9-7452-904B-A873-D4A1FFF0F927}" srcOrd="0" destOrd="0" presId="urn:microsoft.com/office/officeart/2005/8/layout/orgChart1"/>
    <dgm:cxn modelId="{16804928-7465-B84F-A522-230B2497917B}" type="presParOf" srcId="{EBB41C22-0015-194B-9CC2-823EB8FB99A9}" destId="{7934548A-02E0-5F44-8637-232FB9CD6758}" srcOrd="1" destOrd="0" presId="urn:microsoft.com/office/officeart/2005/8/layout/orgChart1"/>
    <dgm:cxn modelId="{A90C3F06-EC1F-5149-B0B6-6E521923BD8C}" type="presParOf" srcId="{FC102227-85AC-584D-ABB5-9963556ADDAE}" destId="{42DE7E83-E602-324C-9A17-C4CEDE4B0D91}" srcOrd="1" destOrd="0" presId="urn:microsoft.com/office/officeart/2005/8/layout/orgChart1"/>
    <dgm:cxn modelId="{ECA7C582-1A9F-8142-BA77-756257EE49D6}" type="presParOf" srcId="{42DE7E83-E602-324C-9A17-C4CEDE4B0D91}" destId="{D5CFE4A7-4441-0A4E-A8D6-A982BD9C9E02}" srcOrd="0" destOrd="0" presId="urn:microsoft.com/office/officeart/2005/8/layout/orgChart1"/>
    <dgm:cxn modelId="{9EBED17D-897E-5441-B62D-7EB7126EF702}" type="presParOf" srcId="{42DE7E83-E602-324C-9A17-C4CEDE4B0D91}" destId="{5AD837C0-5215-9B4E-9EBA-8A1EEF835B21}" srcOrd="1" destOrd="0" presId="urn:microsoft.com/office/officeart/2005/8/layout/orgChart1"/>
    <dgm:cxn modelId="{819C2F2B-12D4-5C4F-83AF-7DFE23088084}" type="presParOf" srcId="{5AD837C0-5215-9B4E-9EBA-8A1EEF835B21}" destId="{567E6139-D053-B640-9515-46CFFDBCC87D}" srcOrd="0" destOrd="0" presId="urn:microsoft.com/office/officeart/2005/8/layout/orgChart1"/>
    <dgm:cxn modelId="{BBCA399E-610F-C34E-AB68-927583015B35}" type="presParOf" srcId="{567E6139-D053-B640-9515-46CFFDBCC87D}" destId="{AE0A8AA2-39CD-6648-9E36-DC5428EBF015}" srcOrd="0" destOrd="0" presId="urn:microsoft.com/office/officeart/2005/8/layout/orgChart1"/>
    <dgm:cxn modelId="{3AD7FD82-2223-9645-8CD4-4F7AAC785FB8}" type="presParOf" srcId="{567E6139-D053-B640-9515-46CFFDBCC87D}" destId="{E146FCAB-9FB7-7A4D-ABAA-5D5DE8DC28DD}" srcOrd="1" destOrd="0" presId="urn:microsoft.com/office/officeart/2005/8/layout/orgChart1"/>
    <dgm:cxn modelId="{D18285CA-BAF5-4D4C-8EE1-C0CE557D8A15}" type="presParOf" srcId="{5AD837C0-5215-9B4E-9EBA-8A1EEF835B21}" destId="{CFF783AE-E5FB-2141-9560-8DC0D841F335}" srcOrd="1" destOrd="0" presId="urn:microsoft.com/office/officeart/2005/8/layout/orgChart1"/>
    <dgm:cxn modelId="{6F4BDC4D-7CFE-3743-BE54-57B83556A50E}" type="presParOf" srcId="{5AD837C0-5215-9B4E-9EBA-8A1EEF835B21}" destId="{3EB39845-41B0-334F-ACF0-12785DF06DF0}" srcOrd="2" destOrd="0" presId="urn:microsoft.com/office/officeart/2005/8/layout/orgChart1"/>
    <dgm:cxn modelId="{AFA63E86-9314-8348-AB32-B6CC8A62B47A}" type="presParOf" srcId="{42DE7E83-E602-324C-9A17-C4CEDE4B0D91}" destId="{D522B1B9-DD26-494C-B7C1-54468213FE1B}" srcOrd="2" destOrd="0" presId="urn:microsoft.com/office/officeart/2005/8/layout/orgChart1"/>
    <dgm:cxn modelId="{92E75696-683F-DF47-90D2-7159F435D411}" type="presParOf" srcId="{42DE7E83-E602-324C-9A17-C4CEDE4B0D91}" destId="{C8593457-1BD5-F14E-BD1C-A46526E7C7CA}" srcOrd="3" destOrd="0" presId="urn:microsoft.com/office/officeart/2005/8/layout/orgChart1"/>
    <dgm:cxn modelId="{FFD6512D-DCF4-A24B-AA2C-46F6968FD4DA}" type="presParOf" srcId="{C8593457-1BD5-F14E-BD1C-A46526E7C7CA}" destId="{FB6110CA-4BF3-5442-94B9-74B9EEA2BB89}" srcOrd="0" destOrd="0" presId="urn:microsoft.com/office/officeart/2005/8/layout/orgChart1"/>
    <dgm:cxn modelId="{AC818DDA-A37C-274A-8514-BDB7E612EAC5}" type="presParOf" srcId="{FB6110CA-4BF3-5442-94B9-74B9EEA2BB89}" destId="{050F8FDF-71EF-DA40-BCD6-5A4E49FE84FF}" srcOrd="0" destOrd="0" presId="urn:microsoft.com/office/officeart/2005/8/layout/orgChart1"/>
    <dgm:cxn modelId="{ADDA11B9-1935-4F48-953B-312F8C2B887F}" type="presParOf" srcId="{FB6110CA-4BF3-5442-94B9-74B9EEA2BB89}" destId="{392D8C67-BCDC-1F4F-BBC7-1991D7B60D84}" srcOrd="1" destOrd="0" presId="urn:microsoft.com/office/officeart/2005/8/layout/orgChart1"/>
    <dgm:cxn modelId="{5500EDD9-251C-9344-B4E3-897AB41A24DD}" type="presParOf" srcId="{C8593457-1BD5-F14E-BD1C-A46526E7C7CA}" destId="{394893FA-C6B3-3447-A75C-0D84BE4BDA6F}" srcOrd="1" destOrd="0" presId="urn:microsoft.com/office/officeart/2005/8/layout/orgChart1"/>
    <dgm:cxn modelId="{DCBD04E8-281D-2A4C-8A17-E90AA9F95171}" type="presParOf" srcId="{C8593457-1BD5-F14E-BD1C-A46526E7C7CA}" destId="{5E77D107-7B41-5741-8253-44FB9C55BBFF}" srcOrd="2" destOrd="0" presId="urn:microsoft.com/office/officeart/2005/8/layout/orgChart1"/>
    <dgm:cxn modelId="{98B02E79-B250-2D48-AF18-F612A579928E}" type="presParOf" srcId="{FC102227-85AC-584D-ABB5-9963556ADDAE}" destId="{43A2E5C4-2A21-434E-BCC7-EAAF5C0A1931}" srcOrd="2" destOrd="0" presId="urn:microsoft.com/office/officeart/2005/8/layout/orgChart1"/>
    <dgm:cxn modelId="{554CFB5A-549B-324E-B2C4-E02CA28CA5EA}" type="presParOf" srcId="{CFBC5BFB-7337-964B-8691-81BEC21337DD}" destId="{A418CB08-0B84-724B-867E-61058E9E9CE9}" srcOrd="2" destOrd="0" presId="urn:microsoft.com/office/officeart/2005/8/layout/orgChart1"/>
    <dgm:cxn modelId="{A31C6D12-9BB1-9144-99EC-ECC2D958509F}" type="presParOf" srcId="{CFBC5BFB-7337-964B-8691-81BEC21337DD}" destId="{0DBF6F6F-75DC-BB49-9F09-0C853E431376}" srcOrd="3" destOrd="0" presId="urn:microsoft.com/office/officeart/2005/8/layout/orgChart1"/>
    <dgm:cxn modelId="{DCBF22A0-1463-594A-A820-4AE93E967337}" type="presParOf" srcId="{0DBF6F6F-75DC-BB49-9F09-0C853E431376}" destId="{4AA1ADEF-BDCA-0640-8567-6C8D7D542891}" srcOrd="0" destOrd="0" presId="urn:microsoft.com/office/officeart/2005/8/layout/orgChart1"/>
    <dgm:cxn modelId="{4BEEEE6E-E93B-8F4F-AFC6-30FC10E30710}" type="presParOf" srcId="{4AA1ADEF-BDCA-0640-8567-6C8D7D542891}" destId="{13B4C573-5DEE-AC48-91BF-1A964C68D921}" srcOrd="0" destOrd="0" presId="urn:microsoft.com/office/officeart/2005/8/layout/orgChart1"/>
    <dgm:cxn modelId="{0360F56A-4EEC-8641-B63A-16B876E253AC}" type="presParOf" srcId="{4AA1ADEF-BDCA-0640-8567-6C8D7D542891}" destId="{DD8710FD-3B47-CB49-A1D5-84B57F21BCED}" srcOrd="1" destOrd="0" presId="urn:microsoft.com/office/officeart/2005/8/layout/orgChart1"/>
    <dgm:cxn modelId="{BAF567AB-9134-A641-AEB8-5A0B349FE816}" type="presParOf" srcId="{0DBF6F6F-75DC-BB49-9F09-0C853E431376}" destId="{04861C07-736E-AB46-BC7A-5067C758FF50}" srcOrd="1" destOrd="0" presId="urn:microsoft.com/office/officeart/2005/8/layout/orgChart1"/>
    <dgm:cxn modelId="{911DD776-F7AF-8741-AEB6-57CB6E08C468}" type="presParOf" srcId="{04861C07-736E-AB46-BC7A-5067C758FF50}" destId="{86E9C98B-3D88-CF4E-B982-4EC174FE4C80}" srcOrd="0" destOrd="0" presId="urn:microsoft.com/office/officeart/2005/8/layout/orgChart1"/>
    <dgm:cxn modelId="{5DE23363-9EA0-334D-AC40-A4F97E8EC1FC}" type="presParOf" srcId="{04861C07-736E-AB46-BC7A-5067C758FF50}" destId="{45D3B7AB-FDDA-EC47-BDD5-60D93D17CBF5}" srcOrd="1" destOrd="0" presId="urn:microsoft.com/office/officeart/2005/8/layout/orgChart1"/>
    <dgm:cxn modelId="{5F1794F5-CB7D-614B-97D1-82D2960DD999}" type="presParOf" srcId="{45D3B7AB-FDDA-EC47-BDD5-60D93D17CBF5}" destId="{3CE44BB6-46AD-F64B-9CD2-8BC0222B0D68}" srcOrd="0" destOrd="0" presId="urn:microsoft.com/office/officeart/2005/8/layout/orgChart1"/>
    <dgm:cxn modelId="{370703EB-EE35-7E44-A94D-5953FB91D273}" type="presParOf" srcId="{3CE44BB6-46AD-F64B-9CD2-8BC0222B0D68}" destId="{609DB9FE-7E9D-9F40-971B-911B139BDFC0}" srcOrd="0" destOrd="0" presId="urn:microsoft.com/office/officeart/2005/8/layout/orgChart1"/>
    <dgm:cxn modelId="{064B373F-1B16-0D4B-83F1-CA759A2D69D2}" type="presParOf" srcId="{3CE44BB6-46AD-F64B-9CD2-8BC0222B0D68}" destId="{84BFAA1D-316E-FA4F-A610-A93120D0B16B}" srcOrd="1" destOrd="0" presId="urn:microsoft.com/office/officeart/2005/8/layout/orgChart1"/>
    <dgm:cxn modelId="{618B18E5-891A-3F43-A183-3A2A48BC5379}" type="presParOf" srcId="{45D3B7AB-FDDA-EC47-BDD5-60D93D17CBF5}" destId="{96FC8D38-EEB0-7C4A-B51A-EE6D42C0EF0C}" srcOrd="1" destOrd="0" presId="urn:microsoft.com/office/officeart/2005/8/layout/orgChart1"/>
    <dgm:cxn modelId="{1598DC9C-850A-954D-A4EC-2FF4DB670FBA}" type="presParOf" srcId="{45D3B7AB-FDDA-EC47-BDD5-60D93D17CBF5}" destId="{55640F95-6C7C-044E-B8EA-751C11DB6739}" srcOrd="2" destOrd="0" presId="urn:microsoft.com/office/officeart/2005/8/layout/orgChart1"/>
    <dgm:cxn modelId="{D8A67656-FD8B-9B43-915A-BFB24C69B627}" type="presParOf" srcId="{04861C07-736E-AB46-BC7A-5067C758FF50}" destId="{4011D860-630D-544E-A352-B40809714D36}" srcOrd="2" destOrd="0" presId="urn:microsoft.com/office/officeart/2005/8/layout/orgChart1"/>
    <dgm:cxn modelId="{A6E5B2F6-08E4-184B-8966-8C25C208AB64}" type="presParOf" srcId="{04861C07-736E-AB46-BC7A-5067C758FF50}" destId="{C7386378-20E0-BD4C-8E88-9CC59DB4F903}" srcOrd="3" destOrd="0" presId="urn:microsoft.com/office/officeart/2005/8/layout/orgChart1"/>
    <dgm:cxn modelId="{84224F10-4511-644F-B988-DA3A4D18CA8C}" type="presParOf" srcId="{C7386378-20E0-BD4C-8E88-9CC59DB4F903}" destId="{41EC67D2-CE05-1C4F-9AD2-62E16814F469}" srcOrd="0" destOrd="0" presId="urn:microsoft.com/office/officeart/2005/8/layout/orgChart1"/>
    <dgm:cxn modelId="{1F9716E0-D8DB-2E4A-984D-B535E30406FF}" type="presParOf" srcId="{41EC67D2-CE05-1C4F-9AD2-62E16814F469}" destId="{E1E301A2-C682-6942-AD24-C330BD3E72F7}" srcOrd="0" destOrd="0" presId="urn:microsoft.com/office/officeart/2005/8/layout/orgChart1"/>
    <dgm:cxn modelId="{BA8AA16A-FBF6-CD49-AAA6-FCBBC4B4CE60}" type="presParOf" srcId="{41EC67D2-CE05-1C4F-9AD2-62E16814F469}" destId="{A3B04B10-6733-EC48-9C77-12B709413340}" srcOrd="1" destOrd="0" presId="urn:microsoft.com/office/officeart/2005/8/layout/orgChart1"/>
    <dgm:cxn modelId="{160441BA-C5B2-4648-AC54-B794CE6482B3}" type="presParOf" srcId="{C7386378-20E0-BD4C-8E88-9CC59DB4F903}" destId="{E7FD6D4B-121E-5241-AF24-3863F92BCD00}" srcOrd="1" destOrd="0" presId="urn:microsoft.com/office/officeart/2005/8/layout/orgChart1"/>
    <dgm:cxn modelId="{538143E6-5E5F-5C49-A2D5-EDD34D3ADA3C}" type="presParOf" srcId="{C7386378-20E0-BD4C-8E88-9CC59DB4F903}" destId="{3E770486-14AB-6E48-81AA-4E3E2F176C3A}" srcOrd="2" destOrd="0" presId="urn:microsoft.com/office/officeart/2005/8/layout/orgChart1"/>
    <dgm:cxn modelId="{09BA2DE3-C8E3-024C-92A6-DECE9E98E1EB}" type="presParOf" srcId="{04861C07-736E-AB46-BC7A-5067C758FF50}" destId="{E1C17FD1-7FEA-1745-AA23-3F10E49EB681}" srcOrd="4" destOrd="0" presId="urn:microsoft.com/office/officeart/2005/8/layout/orgChart1"/>
    <dgm:cxn modelId="{E97AFE8E-63CF-0843-8EE5-86C608AA326A}" type="presParOf" srcId="{04861C07-736E-AB46-BC7A-5067C758FF50}" destId="{DA10702E-129A-B345-816E-E1805E21A03C}" srcOrd="5" destOrd="0" presId="urn:microsoft.com/office/officeart/2005/8/layout/orgChart1"/>
    <dgm:cxn modelId="{193A15FE-2B11-DB49-AE5E-4E0A3B9989EF}" type="presParOf" srcId="{DA10702E-129A-B345-816E-E1805E21A03C}" destId="{2F2C572D-32B0-4148-9C9A-78BF57E70A91}" srcOrd="0" destOrd="0" presId="urn:microsoft.com/office/officeart/2005/8/layout/orgChart1"/>
    <dgm:cxn modelId="{FD971433-FB16-3D4A-A881-6E847CEE435C}" type="presParOf" srcId="{2F2C572D-32B0-4148-9C9A-78BF57E70A91}" destId="{B040F289-820C-B249-96CC-EAE3B716173E}" srcOrd="0" destOrd="0" presId="urn:microsoft.com/office/officeart/2005/8/layout/orgChart1"/>
    <dgm:cxn modelId="{1298F52B-397F-9840-BFE5-52DB20092E90}" type="presParOf" srcId="{2F2C572D-32B0-4148-9C9A-78BF57E70A91}" destId="{32B93E35-4921-DB4A-AD6A-5C87DE9BC16B}" srcOrd="1" destOrd="0" presId="urn:microsoft.com/office/officeart/2005/8/layout/orgChart1"/>
    <dgm:cxn modelId="{DB7E24B9-7546-5249-B6F7-A0118CFA8810}" type="presParOf" srcId="{DA10702E-129A-B345-816E-E1805E21A03C}" destId="{FD849625-26B2-FA4C-885F-7803B992137B}" srcOrd="1" destOrd="0" presId="urn:microsoft.com/office/officeart/2005/8/layout/orgChart1"/>
    <dgm:cxn modelId="{EDA586EE-A206-6C4F-813E-7E3365D9CE58}" type="presParOf" srcId="{DA10702E-129A-B345-816E-E1805E21A03C}" destId="{EF0BCED5-4636-3F44-A2AB-CF2D76ECAED6}" srcOrd="2" destOrd="0" presId="urn:microsoft.com/office/officeart/2005/8/layout/orgChart1"/>
    <dgm:cxn modelId="{86F006FA-2214-FB44-8264-C9015DBE7755}" type="presParOf" srcId="{04861C07-736E-AB46-BC7A-5067C758FF50}" destId="{21D44D38-DC97-4F47-A7C0-AFB501C5BC37}" srcOrd="6" destOrd="0" presId="urn:microsoft.com/office/officeart/2005/8/layout/orgChart1"/>
    <dgm:cxn modelId="{73516BA4-7531-B947-8C09-2C46A141D0F4}" type="presParOf" srcId="{04861C07-736E-AB46-BC7A-5067C758FF50}" destId="{EB3D1406-1C02-C34B-9503-41756DE27E3D}" srcOrd="7" destOrd="0" presId="urn:microsoft.com/office/officeart/2005/8/layout/orgChart1"/>
    <dgm:cxn modelId="{919A18E2-74E8-9448-9E02-935B0CA695D8}" type="presParOf" srcId="{EB3D1406-1C02-C34B-9503-41756DE27E3D}" destId="{D9B4CE76-3064-8543-A339-C7C5A5650B43}" srcOrd="0" destOrd="0" presId="urn:microsoft.com/office/officeart/2005/8/layout/orgChart1"/>
    <dgm:cxn modelId="{D7D7A1FC-3574-E94F-909D-837E0D9939B6}" type="presParOf" srcId="{D9B4CE76-3064-8543-A339-C7C5A5650B43}" destId="{1C7D7F90-2353-7A4B-B4B2-4F98D8C2A65A}" srcOrd="0" destOrd="0" presId="urn:microsoft.com/office/officeart/2005/8/layout/orgChart1"/>
    <dgm:cxn modelId="{7674DCC4-CB6F-C64B-9BC4-AD6C5A9DFC23}" type="presParOf" srcId="{D9B4CE76-3064-8543-A339-C7C5A5650B43}" destId="{191681E3-20EC-344D-9B80-BA6C3E706D4D}" srcOrd="1" destOrd="0" presId="urn:microsoft.com/office/officeart/2005/8/layout/orgChart1"/>
    <dgm:cxn modelId="{4E577A58-0A81-2A45-9F72-4C4631050B72}" type="presParOf" srcId="{EB3D1406-1C02-C34B-9503-41756DE27E3D}" destId="{71E83A7C-8AF7-5345-B83A-684A42DE4E08}" srcOrd="1" destOrd="0" presId="urn:microsoft.com/office/officeart/2005/8/layout/orgChart1"/>
    <dgm:cxn modelId="{4BF6EAB7-F44D-C844-99EE-7B94C2D522EB}" type="presParOf" srcId="{EB3D1406-1C02-C34B-9503-41756DE27E3D}" destId="{C439778F-6D1C-4B43-B776-681BDADBF9B5}" srcOrd="2" destOrd="0" presId="urn:microsoft.com/office/officeart/2005/8/layout/orgChart1"/>
    <dgm:cxn modelId="{64A5FCA1-0DEC-7944-9FA2-1FDD24696946}" type="presParOf" srcId="{0DBF6F6F-75DC-BB49-9F09-0C853E431376}" destId="{8AFEC1F8-DEAB-234F-B3E4-A908586F7531}" srcOrd="2" destOrd="0" presId="urn:microsoft.com/office/officeart/2005/8/layout/orgChart1"/>
    <dgm:cxn modelId="{41E4EEA1-CA8B-EB4A-8047-E4FD46DC81F3}" type="presParOf" srcId="{388D79DE-0005-204E-AA80-C9FEAA2EB98D}" destId="{990C6BFE-7326-A14E-B958-8F3C4DFC869C}" srcOrd="2" destOrd="0" presId="urn:microsoft.com/office/officeart/2005/8/layout/orgChart1"/>
    <dgm:cxn modelId="{E674789A-203D-BE45-BE26-F7EAB66AEDEE}"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Trigger</a:t>
          </a:r>
          <a:endParaRPr lang="en-US" sz="1800" dirty="0">
            <a:solidFill>
              <a:schemeClr val="tx1"/>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ln w="57150" cmpd="sng">
          <a:noFill/>
        </a:ln>
        <a:effectLst>
          <a:softEdge rad="0"/>
        </a:effectLst>
      </dgm:spPr>
      <dgm:t>
        <a:bodyPr/>
        <a:lstStyle/>
        <a:p>
          <a:r>
            <a:rPr lang="en-US" sz="1800" dirty="0" smtClean="0">
              <a:solidFill>
                <a:srgbClr val="00FF00"/>
              </a:solidFill>
              <a:latin typeface="Gill Sans" charset="0"/>
              <a:ea typeface="Gill Sans" charset="0"/>
              <a:cs typeface="Gill Sans" charset="0"/>
            </a:rPr>
            <a:t>Error &amp; Failure</a:t>
          </a:r>
          <a:endParaRPr lang="en-US" sz="1800" dirty="0">
            <a:solidFill>
              <a:srgbClr val="00FF00"/>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Fix</a:t>
          </a:r>
          <a:endParaRPr lang="en-US" sz="1800" dirty="0">
            <a:solidFill>
              <a:schemeClr val="tx1"/>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07F9DC38-ABF0-6045-A7B3-46AF2952024F}" type="presOf" srcId="{299AB070-C648-8946-9879-C285508DBC67}" destId="{121D6F2C-4540-414A-8A9C-F673B686A182}" srcOrd="0" destOrd="0" presId="urn:microsoft.com/office/officeart/2005/8/layout/orgChart1"/>
    <dgm:cxn modelId="{9F854E6F-F215-2643-AE5F-3985605129AA}" type="presOf" srcId="{99BB85B4-C4E5-DA4E-A4D2-55E4F19A559F}" destId="{7856D2F4-7567-1D40-9619-7060402A9355}" srcOrd="0" destOrd="0" presId="urn:microsoft.com/office/officeart/2005/8/layout/orgChart1"/>
    <dgm:cxn modelId="{338F6FCC-7CBC-F446-8A90-60017C339C47}" type="presOf" srcId="{96AE9039-0BFB-134E-B8DA-3D83D9F4AAD9}" destId="{21D44D38-DC97-4F47-A7C0-AFB501C5BC37}" srcOrd="0" destOrd="0" presId="urn:microsoft.com/office/officeart/2005/8/layout/orgChart1"/>
    <dgm:cxn modelId="{8C303861-EF88-A742-8923-9F4FD42E7EE6}" type="presOf" srcId="{7B9CC991-B474-E246-AA96-725124156A00}" destId="{DF5BE6F6-97C6-FB46-AFC3-137F8AD55311}" srcOrd="0" destOrd="0" presId="urn:microsoft.com/office/officeart/2005/8/layout/orgChart1"/>
    <dgm:cxn modelId="{BA0BB979-229C-FC48-BE04-FC19B7B89EDE}" type="presOf" srcId="{CE4EFC27-37E2-E04B-B1B7-E51B87BA723F}" destId="{A5AD726F-19B8-D449-B4DD-FD540E87877E}" srcOrd="0" destOrd="0" presId="urn:microsoft.com/office/officeart/2005/8/layout/orgChart1"/>
    <dgm:cxn modelId="{B15D96C3-FCE5-744A-B21F-36CD53F527E0}" type="presOf" srcId="{E5E98303-118A-8B42-A63E-6506016F315A}" destId="{4011D860-630D-544E-A352-B40809714D36}" srcOrd="0" destOrd="0" presId="urn:microsoft.com/office/officeart/2005/8/layout/orgChart1"/>
    <dgm:cxn modelId="{49502750-9D5C-E24D-BAD0-14FB27919724}" type="presOf" srcId="{18DDCF83-2960-6548-B382-B3FEB9C1A807}" destId="{DBE3CBCD-F73E-1A44-8FD8-6AD63C2A8B7D}" srcOrd="0" destOrd="0" presId="urn:microsoft.com/office/officeart/2005/8/layout/orgChart1"/>
    <dgm:cxn modelId="{2976A269-E3F9-9D46-8DB1-284889A65C9E}" type="presOf" srcId="{CE4837A5-1288-CA4F-A355-C15910B9CAEC}" destId="{1C0E9EDA-D821-7641-815D-C21664E5036A}" srcOrd="0" destOrd="0" presId="urn:microsoft.com/office/officeart/2005/8/layout/orgChart1"/>
    <dgm:cxn modelId="{1FBD3E4A-A59F-374A-B54C-E09FBE38587F}" type="presOf" srcId="{9ADF6D11-C2F5-FD4D-B804-2004D4B39E51}" destId="{A3B04B10-6733-EC48-9C77-12B709413340}" srcOrd="1"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3456C8E0-6E9D-1B4F-BA9E-DF0805C00D11}" type="presOf" srcId="{BFC33CF9-0F4F-6C4D-BC4C-9AAEB7D3132A}" destId="{9635E244-9DA3-A642-914C-F17CA1E2CF86}" srcOrd="0" destOrd="0" presId="urn:microsoft.com/office/officeart/2005/8/layout/orgChart1"/>
    <dgm:cxn modelId="{FB95F917-1DBA-5B4D-B87E-61BA4F963441}" type="presOf" srcId="{A23B985E-72E4-3742-8371-0ED912F5435B}" destId="{5EC7B4BC-D6E0-494E-8F9F-6D6D134D7C5F}" srcOrd="0"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207ED423-F5A2-A347-887D-9039D4B09DFC}" type="presOf" srcId="{30208C91-FC88-6241-9479-2A15F316D4BF}" destId="{D522B1B9-DD26-494C-B7C1-54468213FE1B}" srcOrd="0" destOrd="0" presId="urn:microsoft.com/office/officeart/2005/8/layout/orgChart1"/>
    <dgm:cxn modelId="{42584F9E-46F8-2A4D-90AB-2BD032943008}" type="presOf" srcId="{BFC33CF9-0F4F-6C4D-BC4C-9AAEB7D3132A}" destId="{9B1A91B7-A521-1C4D-90D9-F0B88D4ED099}" srcOrd="1" destOrd="0" presId="urn:microsoft.com/office/officeart/2005/8/layout/orgChart1"/>
    <dgm:cxn modelId="{CAD4B06D-A704-2647-AA45-71E39F164C51}" type="presOf" srcId="{97FAB619-5C62-924A-89F7-BE5FF620D583}" destId="{944E6723-A2A8-8145-A6FE-5572B3F0D9A7}" srcOrd="0" destOrd="0" presId="urn:microsoft.com/office/officeart/2005/8/layout/orgChart1"/>
    <dgm:cxn modelId="{054E5C2F-93A9-EF44-9A6C-7BA90957D9A4}" type="presOf" srcId="{FEE1FD1B-1651-6B40-94D6-45D387B329D3}" destId="{59027BE4-1E27-D641-96AB-D1A0E87978FE}" srcOrd="0" destOrd="0" presId="urn:microsoft.com/office/officeart/2005/8/layout/orgChart1"/>
    <dgm:cxn modelId="{1B8B9D69-8843-FA46-85E8-4FEA614AE899}" type="presOf" srcId="{F21BE4AA-C86E-9144-8E2E-73BCB48FAF72}" destId="{2ABAA33A-041A-0E49-9085-497CAC2C6BBD}" srcOrd="1"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D0440217-0334-234B-A9AE-5C93FCA8317B}" type="presOf" srcId="{FBD9800C-D699-E141-A778-A9B228A8372F}" destId="{1C7D7F90-2353-7A4B-B4B2-4F98D8C2A65A}" srcOrd="0" destOrd="0" presId="urn:microsoft.com/office/officeart/2005/8/layout/orgChart1"/>
    <dgm:cxn modelId="{A33A49D2-801D-A044-8273-2AD5D22DC996}" srcId="{7B9CC991-B474-E246-AA96-725124156A00}" destId="{104BF9B6-FD7F-3C4C-ABF5-82315C026383}" srcOrd="1" destOrd="0" parTransId="{FE0EC017-F7B0-2147-A59A-11A809766B75}" sibTransId="{F3C5031C-F020-2747-9E63-F927C822C962}"/>
    <dgm:cxn modelId="{561B64D3-0859-424E-8137-F5CFEC1F50D4}" srcId="{A177B6CE-3705-2D4D-8C7A-4629F3CE1639}" destId="{964AD6A8-3CFD-4C49-A259-1C5234DF1C21}" srcOrd="1" destOrd="0" parTransId="{E266E0D7-9943-F94A-8284-4F58A44BE86C}" sibTransId="{9BEC3F78-1885-1541-A263-8D14B6564FD1}"/>
    <dgm:cxn modelId="{B28BB7BC-2B03-654F-80E0-60D1D41522B8}" type="presOf" srcId="{76756689-44DE-7243-ADA9-00FDC14DDD62}" destId="{B11F8395-2A41-AE4F-ACC9-13AC74F55E62}" srcOrd="0" destOrd="0" presId="urn:microsoft.com/office/officeart/2005/8/layout/orgChart1"/>
    <dgm:cxn modelId="{4984803D-12BB-A14D-A353-DBE6E9A29084}" type="presOf" srcId="{909731DA-5A63-B64F-A4F8-2203C86F94DA}" destId="{9C6462A1-FB46-104D-BB91-ABFD3689C67B}" srcOrd="1" destOrd="0" presId="urn:microsoft.com/office/officeart/2005/8/layout/orgChart1"/>
    <dgm:cxn modelId="{85E4F871-83B3-D446-9C9C-FAE7DF1BBFA8}" type="presOf" srcId="{3C0652D9-3EC3-5F49-A0CF-A03A8EED64A6}" destId="{AE0A8AA2-39CD-6648-9E36-DC5428EBF015}" srcOrd="0" destOrd="0" presId="urn:microsoft.com/office/officeart/2005/8/layout/orgChart1"/>
    <dgm:cxn modelId="{28AB9528-E767-AA4A-A7D1-AC10C6994DA8}" type="presOf" srcId="{3C0652D9-3EC3-5F49-A0CF-A03A8EED64A6}" destId="{E146FCAB-9FB7-7A4D-ABAA-5D5DE8DC28DD}" srcOrd="1" destOrd="0" presId="urn:microsoft.com/office/officeart/2005/8/layout/orgChart1"/>
    <dgm:cxn modelId="{57BAD974-960F-FC4E-97E0-431ED83A6856}" type="presOf" srcId="{8B5BA8E1-7194-BD49-9745-DC6103EB0EA4}" destId="{ADDE005C-690B-AC47-8EB3-13D5F7A2A727}" srcOrd="0"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76916F0E-ABEF-5A48-BD4B-6FC8CB6CA2D8}" type="presOf" srcId="{4D999B70-5DD8-9043-80D8-396EEA872E81}" destId="{84BFAA1D-316E-FA4F-A610-A93120D0B16B}" srcOrd="1" destOrd="0" presId="urn:microsoft.com/office/officeart/2005/8/layout/orgChart1"/>
    <dgm:cxn modelId="{D6719903-F57C-C545-9E6C-1B10EC6DD61B}" type="presOf" srcId="{1A67E5AC-410B-6748-8893-C83F223E33D5}" destId="{72AD3BE2-1333-B64B-9999-3E02E040CF1A}" srcOrd="1" destOrd="0" presId="urn:microsoft.com/office/officeart/2005/8/layout/orgChart1"/>
    <dgm:cxn modelId="{2D91811A-44ED-2645-9656-DD2E91229C9F}" type="presOf" srcId="{BAA44A28-00FC-D849-82B3-78CAD6D757ED}" destId="{8DAD9BD8-EAF7-4948-AEAB-4B93B8F5E3CE}" srcOrd="0" destOrd="0" presId="urn:microsoft.com/office/officeart/2005/8/layout/orgChart1"/>
    <dgm:cxn modelId="{743D224C-EE8D-B443-AB1B-51DFCF7B5139}" srcId="{BAA44A28-00FC-D849-82B3-78CAD6D757ED}" destId="{08B1622C-0713-DA4A-9E93-E2941411C3E7}" srcOrd="0" destOrd="0" parTransId="{BF168F04-874A-5742-ACB3-EAC893860CEF}" sibTransId="{838BE56A-DE5E-6341-B1BB-94A2BF0B1EB5}"/>
    <dgm:cxn modelId="{B92A3C49-5FA1-E541-A08E-7098E5E38407}" type="presOf" srcId="{3CE2265B-E6A5-A04D-A572-580C1683351D}" destId="{E1C17FD1-7FEA-1745-AA23-3F10E49EB681}" srcOrd="0" destOrd="0" presId="urn:microsoft.com/office/officeart/2005/8/layout/orgChart1"/>
    <dgm:cxn modelId="{D9A4FBCA-4D19-7D4E-8599-AB1BCD30A665}" type="presOf" srcId="{76756689-44DE-7243-ADA9-00FDC14DDD62}" destId="{FB0D6F74-F74D-FB48-AF22-E4C848E57DC6}" srcOrd="1" destOrd="0" presId="urn:microsoft.com/office/officeart/2005/8/layout/orgChart1"/>
    <dgm:cxn modelId="{52FA80C9-9FD4-8740-8BA3-879E55DB80AE}" type="presOf" srcId="{054E37A0-8C9A-2C4F-85E1-BAD7DD8F9194}" destId="{B6AA00DA-87F1-C947-B054-57A994FA5909}" srcOrd="0" destOrd="0" presId="urn:microsoft.com/office/officeart/2005/8/layout/orgChart1"/>
    <dgm:cxn modelId="{01C308F8-6A94-5D4E-9A04-5FACCEC56C61}" type="presOf" srcId="{FEE1FD1B-1651-6B40-94D6-45D387B329D3}" destId="{EBB2E77A-26A3-8D4B-9C56-E3F2BF12F0A2}" srcOrd="1" destOrd="0" presId="urn:microsoft.com/office/officeart/2005/8/layout/orgChart1"/>
    <dgm:cxn modelId="{28E06C1D-060A-DE46-8B2D-005C525E44C3}" type="presOf" srcId="{1B723EC7-19AF-1249-82D5-3308CED89644}" destId="{43FC87F0-73D5-C145-9F17-D0A85E25EF9E}" srcOrd="1" destOrd="0" presId="urn:microsoft.com/office/officeart/2005/8/layout/orgChart1"/>
    <dgm:cxn modelId="{F6B96074-07B6-4A45-9349-9F984954EF7C}" type="presOf" srcId="{22B92638-461F-1B48-9D1D-4D1750226A9D}" destId="{AB589613-5F02-AF46-9E51-E1FEB3D23911}" srcOrd="1" destOrd="0" presId="urn:microsoft.com/office/officeart/2005/8/layout/orgChart1"/>
    <dgm:cxn modelId="{150F6F77-498C-A148-B2D1-7FA0946AF895}" type="presOf" srcId="{9ADF6D11-C2F5-FD4D-B804-2004D4B39E51}" destId="{E1E301A2-C682-6942-AD24-C330BD3E72F7}" srcOrd="0" destOrd="0" presId="urn:microsoft.com/office/officeart/2005/8/layout/orgChart1"/>
    <dgm:cxn modelId="{9F0A466F-73AE-5540-87AF-9863D3AE60D6}" type="presOf" srcId="{227E79A1-2938-1C44-8475-53EDC7EA6FF9}" destId="{00DBF3F6-8378-7040-B677-97CF887D0EEB}" srcOrd="0"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9CF33626-87F8-3A4B-957D-65C548C42940}" type="presOf" srcId="{964AD6A8-3CFD-4C49-A259-1C5234DF1C21}" destId="{EEE24EF8-69BD-234D-9E88-741173F0378C}" srcOrd="0" destOrd="0" presId="urn:microsoft.com/office/officeart/2005/8/layout/orgChart1"/>
    <dgm:cxn modelId="{23854163-C4C2-9D47-974A-A46995318490}" srcId="{99BB85B4-C4E5-DA4E-A4D2-55E4F19A559F}" destId="{2B53EB0E-FBFE-DC45-854B-8DDEBCD3D5CE}" srcOrd="0" destOrd="0" parTransId="{540B4BD3-FF41-4B43-BDBD-8FA1CF794C40}" sibTransId="{FCE13332-51B7-E64F-B2D0-B1E177747E7B}"/>
    <dgm:cxn modelId="{5D5A6D50-6D9F-D744-BCF7-523314FA6877}" type="presOf" srcId="{99BB85B4-C4E5-DA4E-A4D2-55E4F19A559F}" destId="{1FF30FD3-4B77-5943-831B-2A48E91AC4AC}" srcOrd="1" destOrd="0" presId="urn:microsoft.com/office/officeart/2005/8/layout/orgChart1"/>
    <dgm:cxn modelId="{43FFC62B-45A0-0F4D-B3DF-DE9F54D2FF88}" type="presOf" srcId="{E266E0D7-9943-F94A-8284-4F58A44BE86C}" destId="{8137981B-2BBE-3348-9421-EF865825A35B}" srcOrd="0" destOrd="0" presId="urn:microsoft.com/office/officeart/2005/8/layout/orgChart1"/>
    <dgm:cxn modelId="{EC3BD7BA-D74D-FF4B-8F98-5F89C73BEB58}" type="presOf" srcId="{A177B6CE-3705-2D4D-8C7A-4629F3CE1639}" destId="{1F8901A2-154C-CB4F-B6E5-9D454079A3EB}" srcOrd="1" destOrd="0" presId="urn:microsoft.com/office/officeart/2005/8/layout/orgChart1"/>
    <dgm:cxn modelId="{9300003D-140D-184B-B1D4-9A4E67774D15}" srcId="{99BB85B4-C4E5-DA4E-A4D2-55E4F19A559F}" destId="{1A67E5AC-410B-6748-8893-C83F223E33D5}" srcOrd="3" destOrd="0" parTransId="{2754A073-C4FB-FA41-9F36-172B2AEED7EF}" sibTransId="{B50F34BA-6550-3B4D-8AEA-63F72E30E71F}"/>
    <dgm:cxn modelId="{F3F20EEB-FAB6-304F-98F5-6445C4C66049}" type="presOf" srcId="{104BF9B6-FD7F-3C4C-ABF5-82315C026383}" destId="{69CDC33E-93AD-CB42-8882-9651C1A1C8A4}" srcOrd="0" destOrd="0" presId="urn:microsoft.com/office/officeart/2005/8/layout/orgChart1"/>
    <dgm:cxn modelId="{F41F11DB-51EF-DC4A-9964-2D3D59436D9D}" type="presOf" srcId="{F7C3BA1C-5643-3541-A55A-970F6F3AA625}" destId="{79258160-981A-604D-BCBD-AD267251A8FD}" srcOrd="0" destOrd="0" presId="urn:microsoft.com/office/officeart/2005/8/layout/orgChart1"/>
    <dgm:cxn modelId="{D2EBC9CF-30A1-5540-9BC5-FE42B26DB6FE}" srcId="{7B9CC991-B474-E246-AA96-725124156A00}" destId="{AE734915-E2B1-654A-A71C-E1CC74C2621D}" srcOrd="3" destOrd="0" parTransId="{9D739C50-D673-C24F-8ACD-7B5F65EF15BE}" sibTransId="{807BCA8E-2E61-0B47-A4BB-9EAE1CF679BF}"/>
    <dgm:cxn modelId="{F2641829-C33F-0548-8181-2C86621AED95}" type="presOf" srcId="{DCFC2739-3F91-4843-AC3C-EE1C11083842}" destId="{217CDE67-DDF3-DD44-99D4-559AFC8C4227}" srcOrd="0" destOrd="0" presId="urn:microsoft.com/office/officeart/2005/8/layout/orgChart1"/>
    <dgm:cxn modelId="{E070E30C-A37F-764B-BDD7-798A75B414A0}" srcId="{08B1622C-0713-DA4A-9E93-E2941411C3E7}" destId="{FEE1FD1B-1651-6B40-94D6-45D387B329D3}" srcOrd="2" destOrd="0" parTransId="{18DDCF83-2960-6548-B382-B3FEB9C1A807}" sibTransId="{85D16B70-284A-3F4C-B2CE-92E14218FEA0}"/>
    <dgm:cxn modelId="{C043C2FC-0B22-C84D-8DC5-4AB9F2A83145}" type="presOf" srcId="{42D7B84F-950C-5E47-A392-19BBFFD70AD5}" destId="{94E36E05-227E-184F-95CE-F1F0E4034460}" srcOrd="1" destOrd="0" presId="urn:microsoft.com/office/officeart/2005/8/layout/orgChart1"/>
    <dgm:cxn modelId="{16A2F78F-FDF8-F94E-B0F7-6842931D3B60}" type="presOf" srcId="{F5473D3A-D0C4-144C-A07C-9E2F2B97A00D}" destId="{2986AF58-FB1F-EB4B-B656-EF2351FD44AB}" srcOrd="0" destOrd="0" presId="urn:microsoft.com/office/officeart/2005/8/layout/orgChart1"/>
    <dgm:cxn modelId="{35C7FB40-0565-264C-B267-701D5EBD2B8C}" srcId="{83FD8529-4983-3749-BE9E-66F86844F4EA}" destId="{A23B985E-72E4-3742-8371-0ED912F5435B}" srcOrd="0" destOrd="0" parTransId="{299AB070-C648-8946-9879-C285508DBC67}" sibTransId="{A7E6F3C3-4DB8-C24D-9424-EA6C825E449C}"/>
    <dgm:cxn modelId="{43C4BB20-66F1-F34C-A0D4-76FD7C79FEED}" type="presOf" srcId="{A6085D16-8018-E845-98A5-13C752C45647}" destId="{62BC3E71-68A7-D242-A307-2505F071704E}" srcOrd="1" destOrd="0" presId="urn:microsoft.com/office/officeart/2005/8/layout/orgChart1"/>
    <dgm:cxn modelId="{B15446CF-703A-5A4E-9B1E-5A40F2B22D43}" srcId="{83FD8529-4983-3749-BE9E-66F86844F4EA}" destId="{ED3999D2-4071-844C-BD31-D3633E14080F}" srcOrd="1" destOrd="0" parTransId="{D4D00F36-3669-8447-8825-334C0B04DDC6}" sibTransId="{1CBF22FA-FA36-424B-93E9-E06E2BB4A2A0}"/>
    <dgm:cxn modelId="{CCCD1B69-8ED0-DF45-B137-8506973A3466}" type="presOf" srcId="{31C66720-0D09-424A-8B25-7D62A0C54900}" destId="{E819C492-2A76-BA40-B0A2-68E7CE94D0F9}" srcOrd="0" destOrd="0" presId="urn:microsoft.com/office/officeart/2005/8/layout/orgChart1"/>
    <dgm:cxn modelId="{45AEB096-E77A-A549-B275-2BD3524BAD07}" type="presOf" srcId="{ED3999D2-4071-844C-BD31-D3633E14080F}" destId="{94FB6558-1362-3744-8078-68B40D37F8FD}" srcOrd="0" destOrd="0" presId="urn:microsoft.com/office/officeart/2005/8/layout/orgChart1"/>
    <dgm:cxn modelId="{AF8A66F9-CD11-834C-8805-3FB89243AD02}" type="presOf" srcId="{A23B985E-72E4-3742-8371-0ED912F5435B}" destId="{679FFD3F-780D-C84A-BBD4-6EC4155AE11F}" srcOrd="1" destOrd="0" presId="urn:microsoft.com/office/officeart/2005/8/layout/orgChart1"/>
    <dgm:cxn modelId="{41EA9D63-29CB-8241-A9EF-8CEF999C2825}" type="presOf" srcId="{E78F00FF-2420-2049-A20C-D1B394DACAB2}" destId="{2068E678-8A86-334C-8AE9-8164A3B1AAE6}" srcOrd="0" destOrd="0" presId="urn:microsoft.com/office/officeart/2005/8/layout/orgChart1"/>
    <dgm:cxn modelId="{0391502C-908C-5D48-8A61-BF875F8B30DC}" type="presOf" srcId="{D5E4F05B-7130-C74E-AAD7-376906FF5F66}" destId="{7934548A-02E0-5F44-8637-232FB9CD6758}" srcOrd="1" destOrd="0" presId="urn:microsoft.com/office/officeart/2005/8/layout/orgChart1"/>
    <dgm:cxn modelId="{BFE3527C-BEE0-3747-BC7E-75E48A6FE28C}" type="presOf" srcId="{964AD6A8-3CFD-4C49-A259-1C5234DF1C21}" destId="{E38859BE-3663-FC4F-BD34-BAC61E580102}" srcOrd="1" destOrd="0" presId="urn:microsoft.com/office/officeart/2005/8/layout/orgChart1"/>
    <dgm:cxn modelId="{CCB8674B-D1B9-F049-B193-FEE8E50E1CE9}" type="presOf" srcId="{AE734915-E2B1-654A-A71C-E1CC74C2621D}" destId="{FCC4F7E0-3C7F-EC4F-8C46-F9BAD89D0C2F}" srcOrd="1" destOrd="0" presId="urn:microsoft.com/office/officeart/2005/8/layout/orgChart1"/>
    <dgm:cxn modelId="{B7C3765F-A8F2-7D40-96AA-CEB44276B698}" type="presOf" srcId="{1B723EC7-19AF-1249-82D5-3308CED89644}" destId="{6CFD024A-6E3E-C74F-A1E4-DAA3E3350F49}" srcOrd="0" destOrd="0" presId="urn:microsoft.com/office/officeart/2005/8/layout/orgChart1"/>
    <dgm:cxn modelId="{D560FD3A-5F50-A045-9214-9F947D684121}" type="presOf" srcId="{D4D00F36-3669-8447-8825-334C0B04DDC6}" destId="{B6DBBC47-0F37-9B4C-9838-FF7C950C6175}" srcOrd="0" destOrd="0" presId="urn:microsoft.com/office/officeart/2005/8/layout/orgChart1"/>
    <dgm:cxn modelId="{AABA1A5B-5F7C-E34C-BECB-5C19C86AB843}" type="presOf" srcId="{A177B6CE-3705-2D4D-8C7A-4629F3CE1639}" destId="{A297DB52-B38F-1A4C-B510-59C16FEBCA17}" srcOrd="0" destOrd="0" presId="urn:microsoft.com/office/officeart/2005/8/layout/orgChart1"/>
    <dgm:cxn modelId="{1D11BA5A-C0E2-6046-83CC-BE57189F7D0A}" type="presOf" srcId="{8DBF6CBA-8DA6-D343-B287-7763E273FAB3}" destId="{4000F6AC-B944-5042-8D6B-31ABBD13F57B}" srcOrd="0"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6F619BC1-1A47-BC4D-9D1C-41D8E23CEBED}" type="presOf" srcId="{0E1D6687-AEFA-EC4E-BDA1-CDECEC6D1FAA}" destId="{E9D9E596-19D2-E643-B3C6-50F14DE7717A}" srcOrd="0" destOrd="0" presId="urn:microsoft.com/office/officeart/2005/8/layout/orgChart1"/>
    <dgm:cxn modelId="{18938588-5AEE-4740-8336-07715426B6B5}" type="presOf" srcId="{3EA88211-FFE5-9641-8FA2-B22442569D28}" destId="{6D83D77D-DE0C-3143-89D2-319421E808F1}" srcOrd="0" destOrd="0" presId="urn:microsoft.com/office/officeart/2005/8/layout/orgChart1"/>
    <dgm:cxn modelId="{BB94BA6C-215D-F046-A52F-8066FFDC1007}" type="presOf" srcId="{B74EC464-2ED9-C549-9810-3C2B3A8F618F}" destId="{465ACA0E-C639-354D-A2BF-69F007BA5FC7}" srcOrd="1" destOrd="0" presId="urn:microsoft.com/office/officeart/2005/8/layout/orgChart1"/>
    <dgm:cxn modelId="{CF9A1CC7-DF2C-AC46-A4DF-DF2D2145484F}" type="presOf" srcId="{C18C4141-50B7-C34C-BC33-6B73111B2034}" destId="{050F8FDF-71EF-DA40-BCD6-5A4E49FE84FF}" srcOrd="0" destOrd="0" presId="urn:microsoft.com/office/officeart/2005/8/layout/orgChart1"/>
    <dgm:cxn modelId="{6D933F19-EB9D-464A-9CFE-70951E6979EA}" type="presOf" srcId="{B74EC464-2ED9-C549-9810-3C2B3A8F618F}" destId="{F4DA113B-AE82-524E-AAC3-C664F32E99AC}" srcOrd="0" destOrd="0" presId="urn:microsoft.com/office/officeart/2005/8/layout/orgChart1"/>
    <dgm:cxn modelId="{3401244B-3426-EA46-9A8C-3F33A4E8C5FE}" type="presOf" srcId="{67B00F82-CF9E-6F40-A33D-4181435E89E7}" destId="{4710E44F-48F3-6447-A9B3-D0FD696FBB54}" srcOrd="0" destOrd="0" presId="urn:microsoft.com/office/officeart/2005/8/layout/orgChart1"/>
    <dgm:cxn modelId="{715B8BBC-8448-2A48-90D8-12B6C90D69FA}" srcId="{CE4837A5-1288-CA4F-A355-C15910B9CAEC}" destId="{8802059A-3BDF-E24A-9307-316CBA2AD31D}" srcOrd="1" destOrd="0" parTransId="{3EA88211-FFE5-9641-8FA2-B22442569D28}" sibTransId="{DBED4B1C-F8AC-6A40-B3D0-87550A6F9A6B}"/>
    <dgm:cxn modelId="{45E962BB-BADC-EF46-A2DD-7AF626B19BF6}" srcId="{CE4837A5-1288-CA4F-A355-C15910B9CAEC}" destId="{A6085D16-8018-E845-98A5-13C752C45647}" srcOrd="6" destOrd="0" parTransId="{327FAA6E-98C4-2842-A254-6074CC354767}" sibTransId="{A3AF43B6-4792-E746-BFE5-5FD9E7895BBE}"/>
    <dgm:cxn modelId="{0AB2A882-29BF-D949-BB49-61358DC7AA6D}" type="presOf" srcId="{42D7B84F-950C-5E47-A392-19BBFFD70AD5}" destId="{569AF1F6-360E-7940-B2C7-3C8E37CB1AF0}" srcOrd="0" destOrd="0" presId="urn:microsoft.com/office/officeart/2005/8/layout/orgChart1"/>
    <dgm:cxn modelId="{92993D2D-3FBB-4A47-816D-928235E24265}" type="presOf" srcId="{C18C4141-50B7-C34C-BC33-6B73111B2034}" destId="{392D8C67-BCDC-1F4F-BBC7-1991D7B60D84}" srcOrd="1" destOrd="0" presId="urn:microsoft.com/office/officeart/2005/8/layout/orgChart1"/>
    <dgm:cxn modelId="{2909D725-E6EF-2848-8930-DE7BAF9AC1B6}" type="presOf" srcId="{D5E4F05B-7130-C74E-AAD7-376906FF5F66}" destId="{F0B3AAE9-7452-904B-A873-D4A1FFF0F927}" srcOrd="0" destOrd="0" presId="urn:microsoft.com/office/officeart/2005/8/layout/orgChart1"/>
    <dgm:cxn modelId="{34FEBB2F-9100-8741-BF2C-62E11ECA8D7B}" type="presOf" srcId="{327FAA6E-98C4-2842-A254-6074CC354767}" destId="{2F446BD0-06BD-A74E-9FAF-704EC511A951}" srcOrd="0" destOrd="0" presId="urn:microsoft.com/office/officeart/2005/8/layout/orgChart1"/>
    <dgm:cxn modelId="{0493CE9D-E450-C046-BA1D-FF256E96ABBC}" type="presOf" srcId="{FE0EC017-F7B0-2147-A59A-11A809766B75}" destId="{4BC2581B-AA2C-8043-84C6-7E99EA2B3545}" srcOrd="0" destOrd="0" presId="urn:microsoft.com/office/officeart/2005/8/layout/orgChart1"/>
    <dgm:cxn modelId="{F610E448-83EA-9C48-B2F1-44D071BC15C4}" type="presOf" srcId="{D49C3843-C54B-E149-A7E4-2B8C04D8106A}" destId="{CA3D7791-5764-AF42-8E05-5357F6ED5B9A}" srcOrd="0"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7EDCDCE6-D03A-8B4F-86B9-5CF01EC204AC}" type="presOf" srcId="{23140EBD-EB6D-024E-A40F-77B5E5915C0D}" destId="{9CE1F367-8C1D-B84B-80C7-8E5C52C6C65D}" srcOrd="1" destOrd="0" presId="urn:microsoft.com/office/officeart/2005/8/layout/orgChart1"/>
    <dgm:cxn modelId="{9A895360-3473-9549-9C50-2AE66C1E8EDE}" srcId="{D5E4F05B-7130-C74E-AAD7-376906FF5F66}" destId="{C18C4141-50B7-C34C-BC33-6B73111B2034}" srcOrd="1" destOrd="0" parTransId="{30208C91-FC88-6241-9479-2A15F316D4BF}" sibTransId="{5D325FF4-6966-6343-BD4A-F1BDE3377001}"/>
    <dgm:cxn modelId="{754EDE4F-7860-2343-9398-1835FA28AB91}" type="presOf" srcId="{540B4BD3-FF41-4B43-BDBD-8FA1CF794C40}" destId="{1B61DC02-4F3D-3749-8C9A-0E47DC39D614}" srcOrd="0" destOrd="0" presId="urn:microsoft.com/office/officeart/2005/8/layout/orgChart1"/>
    <dgm:cxn modelId="{06D7AFF0-24BC-3048-A855-C61318AAAF2F}" type="presOf" srcId="{AE734915-E2B1-654A-A71C-E1CC74C2621D}" destId="{93AEE1A1-0DDE-F447-A467-EF57727CC249}" srcOrd="0" destOrd="0" presId="urn:microsoft.com/office/officeart/2005/8/layout/orgChart1"/>
    <dgm:cxn modelId="{03DCD68B-1A99-4042-B0EB-F62F4E470AE3}" srcId="{909731DA-5A63-B64F-A4F8-2203C86F94DA}" destId="{A177B6CE-3705-2D4D-8C7A-4629F3CE1639}" srcOrd="1" destOrd="0" parTransId="{98B293FB-0233-7648-B035-F6F400FF280B}" sibTransId="{7AAAD526-0621-4341-BF3C-AD3EDCE4B4AE}"/>
    <dgm:cxn modelId="{67AA4E71-0F8A-144C-A969-ED4D28917E2D}" type="presOf" srcId="{A8929A22-9B9C-0147-B09B-BD933B843F14}" destId="{C3AF599F-2015-4F45-AEAB-5835F676E732}" srcOrd="0" destOrd="0" presId="urn:microsoft.com/office/officeart/2005/8/layout/orgChart1"/>
    <dgm:cxn modelId="{070B44CC-DAE5-AB41-9111-9506DD80D838}" type="presOf" srcId="{22B92638-461F-1B48-9D1D-4D1750226A9D}" destId="{02159DB4-5DA7-FF4B-8521-59747A7EB837}" srcOrd="0" destOrd="0" presId="urn:microsoft.com/office/officeart/2005/8/layout/orgChart1"/>
    <dgm:cxn modelId="{E333A701-CA9A-BC40-BF4C-C867EE19C924}" srcId="{83FD8529-4983-3749-BE9E-66F86844F4EA}" destId="{E78F00FF-2420-2049-A20C-D1B394DACAB2}" srcOrd="2" destOrd="0" parTransId="{054E37A0-8C9A-2C4F-85E1-BAD7DD8F9194}" sibTransId="{000F20D5-D8A3-334C-A02A-F6CCF464A120}"/>
    <dgm:cxn modelId="{5FF3CB1F-2C18-1844-9A43-3999793128D6}" type="presOf" srcId="{2B53EB0E-FBFE-DC45-854B-8DDEBCD3D5CE}" destId="{01ED003D-490C-144E-9249-EF3DDF0526B0}" srcOrd="0" destOrd="0" presId="urn:microsoft.com/office/officeart/2005/8/layout/orgChart1"/>
    <dgm:cxn modelId="{B8B3AF0B-523E-7647-B341-30FF8F4C5B57}" srcId="{99BB85B4-C4E5-DA4E-A4D2-55E4F19A559F}" destId="{23140EBD-EB6D-024E-A40F-77B5E5915C0D}" srcOrd="1" destOrd="0" parTransId="{DCFC2739-3F91-4843-AC3C-EE1C11083842}" sibTransId="{6EAAE172-4B13-ED48-8E76-DD721A8257D8}"/>
    <dgm:cxn modelId="{CBA78E96-5912-F542-851C-E3D7CA42C6F4}" type="presOf" srcId="{104BF9B6-FD7F-3C4C-ABF5-82315C026383}" destId="{3A5A4077-9152-C44F-BFDF-65B13FCB3DCC}" srcOrd="1" destOrd="0" presId="urn:microsoft.com/office/officeart/2005/8/layout/orgChart1"/>
    <dgm:cxn modelId="{827E58D5-40CB-444F-8D53-3570BCF866C5}" type="presOf" srcId="{1F517A58-FD2E-2147-A580-B72F39E05002}" destId="{D0AA59AB-AAF1-E047-83BA-C8DE68219EBD}" srcOrd="0" destOrd="0" presId="urn:microsoft.com/office/officeart/2005/8/layout/orgChart1"/>
    <dgm:cxn modelId="{EE1D3EBF-DB67-6C4D-AC96-DB7D793412E7}" srcId="{FEE1FD1B-1651-6B40-94D6-45D387B329D3}" destId="{F312AA80-5365-7B4A-B8EA-5F83CA24D593}" srcOrd="1" destOrd="0" parTransId="{EC6FE477-9399-A044-A2CB-E98D50182307}" sibTransId="{5F6D9E95-16B4-9B42-9437-49E168CD220D}"/>
    <dgm:cxn modelId="{3DB48000-2259-8B4C-BA26-AF8FB767DFD6}" type="presOf" srcId="{8DBF6CBA-8DA6-D343-B287-7763E273FAB3}" destId="{17F0C005-5951-AE4A-BBDF-795F8278AF8B}" srcOrd="1" destOrd="0" presId="urn:microsoft.com/office/officeart/2005/8/layout/orgChart1"/>
    <dgm:cxn modelId="{9078C6B9-3732-B047-8620-C26FD347C43F}" type="presOf" srcId="{8B5BA8E1-7194-BD49-9745-DC6103EB0EA4}" destId="{2557A966-86CC-CE45-98F3-4BDF656AE51C}" srcOrd="1"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4B3096F8-F269-004C-9AB2-CE3CEFE208A7}" type="presOf" srcId="{3A52393D-F39E-8F45-B32B-5C85699AAF9B}" destId="{32B93E35-4921-DB4A-AD6A-5C87DE9BC16B}" srcOrd="1" destOrd="0" presId="urn:microsoft.com/office/officeart/2005/8/layout/orgChart1"/>
    <dgm:cxn modelId="{090621FA-301B-1A4A-AB15-4E9C8F94617A}" type="presOf" srcId="{F21BE4AA-C86E-9144-8E2E-73BCB48FAF72}" destId="{8F7791AF-B562-AF44-A5D3-9E0835F3B0A5}" srcOrd="0" destOrd="0" presId="urn:microsoft.com/office/officeart/2005/8/layout/orgChart1"/>
    <dgm:cxn modelId="{EA236E28-7786-544D-9927-931B7FF68B23}" srcId="{42D7B84F-950C-5E47-A392-19BBFFD70AD5}" destId="{7B9CC991-B474-E246-AA96-725124156A00}" srcOrd="1" destOrd="0" parTransId="{CE4EFC27-37E2-E04B-B1B7-E51B87BA723F}" sibTransId="{EC41C062-337D-3442-9DAD-42F776A49215}"/>
    <dgm:cxn modelId="{B6793AE7-7B1B-6747-94F6-DBD92B2B4299}" type="presOf" srcId="{EC6FE477-9399-A044-A2CB-E98D50182307}" destId="{A418CB08-0B84-724B-867E-61058E9E9CE9}" srcOrd="0" destOrd="0" presId="urn:microsoft.com/office/officeart/2005/8/layout/orgChart1"/>
    <dgm:cxn modelId="{207508A2-591E-0D42-87B3-53BF0A0D6953}" type="presOf" srcId="{7B9CC991-B474-E246-AA96-725124156A00}" destId="{A40A138D-C14C-B24D-B582-BA87C6463F52}" srcOrd="1" destOrd="0" presId="urn:microsoft.com/office/officeart/2005/8/layout/orgChart1"/>
    <dgm:cxn modelId="{B0F255BC-475C-8947-B21B-2253428EB8DB}" srcId="{CE4837A5-1288-CA4F-A355-C15910B9CAEC}" destId="{F21BE4AA-C86E-9144-8E2E-73BCB48FAF72}" srcOrd="5" destOrd="0" parTransId="{EEE2D9E1-CD28-8D4E-B10C-16404671D1E9}" sibTransId="{93280EFE-E2E1-FB4B-9DB1-EE09A5C8B347}"/>
    <dgm:cxn modelId="{EA2417F4-F35D-3D4F-B129-DDAB5D8B5901}" type="presOf" srcId="{EEE2D9E1-CD28-8D4E-B10C-16404671D1E9}" destId="{62D08049-B390-B54D-B05D-1270BB511FD7}" srcOrd="0"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A3BA1EC3-D657-FC4E-8AAA-01BED015C6B3}" type="presOf" srcId="{2754A073-C4FB-FA41-9F36-172B2AEED7EF}" destId="{34D0AC6F-7796-DB40-BADD-6DC51ED8F4AE}" srcOrd="0" destOrd="0" presId="urn:microsoft.com/office/officeart/2005/8/layout/orgChart1"/>
    <dgm:cxn modelId="{9DFDC3EB-EAF2-2848-984E-7AC759088A60}" srcId="{A177B6CE-3705-2D4D-8C7A-4629F3CE1639}" destId="{1B723EC7-19AF-1249-82D5-3308CED89644}" srcOrd="2" destOrd="0" parTransId="{32D95F39-9183-944A-A97E-44305F3FFAAB}" sibTransId="{0EEB2FD7-D635-974F-A83E-6F403CB9EA0F}"/>
    <dgm:cxn modelId="{3DA76539-C817-6D4D-8759-160ED8ED2CEE}" srcId="{CE4837A5-1288-CA4F-A355-C15910B9CAEC}" destId="{8B5BA8E1-7194-BD49-9745-DC6103EB0EA4}" srcOrd="0" destOrd="0" parTransId="{104A1396-35B6-0D43-B495-C5619AD69BDA}" sibTransId="{D20FC8E2-B49E-E74A-BD7F-6A20F9151050}"/>
    <dgm:cxn modelId="{FC0FDB31-CAF3-7549-BEDA-767E4D20B3BB}" type="presOf" srcId="{104A1396-35B6-0D43-B495-C5619AD69BDA}" destId="{FA7FDCB6-2F1C-4240-9B6F-CBEC65594017}" srcOrd="0" destOrd="0" presId="urn:microsoft.com/office/officeart/2005/8/layout/orgChart1"/>
    <dgm:cxn modelId="{E7CE9AA4-5E97-9F47-95FF-DC59B46E8323}" type="presOf" srcId="{77C73BBB-A6B2-D44C-A4FB-AC652E4E7A6D}" destId="{8D057973-13C0-4F48-ADCF-1FE2FE2B0330}" srcOrd="1" destOrd="0" presId="urn:microsoft.com/office/officeart/2005/8/layout/orgChart1"/>
    <dgm:cxn modelId="{C814A696-A47A-C340-9E87-59BE7537155E}" srcId="{08B1622C-0713-DA4A-9E93-E2941411C3E7}" destId="{909731DA-5A63-B64F-A4F8-2203C86F94DA}" srcOrd="0" destOrd="0" parTransId="{D3A775E1-A20C-F946-A9B2-3865A382B159}" sibTransId="{00FEF991-796C-9047-B680-1EEA7289E1E6}"/>
    <dgm:cxn modelId="{C28D4337-A83E-4648-A988-4ABDBBFE583A}" type="presOf" srcId="{F312AA80-5365-7B4A-B8EA-5F83CA24D593}" destId="{13B4C573-5DEE-AC48-91BF-1A964C68D921}" srcOrd="0" destOrd="0" presId="urn:microsoft.com/office/officeart/2005/8/layout/orgChart1"/>
    <dgm:cxn modelId="{079C41CD-00C0-8049-B151-1BBE2D021C8C}" srcId="{D5E4F05B-7130-C74E-AAD7-376906FF5F66}" destId="{3C0652D9-3EC3-5F49-A0CF-A03A8EED64A6}" srcOrd="0" destOrd="0" parTransId="{C26857B4-A37C-6741-B5FD-09F04DA2ED2A}" sibTransId="{02517F0C-0474-654A-9133-9AF9C0CB3642}"/>
    <dgm:cxn modelId="{E13036ED-52AD-4040-9186-E31DE412364D}" type="presOf" srcId="{83FD8529-4983-3749-BE9E-66F86844F4EA}" destId="{C057021E-FC3D-DE4F-82E5-DFABB26624BD}" srcOrd="1" destOrd="0" presId="urn:microsoft.com/office/officeart/2005/8/layout/orgChart1"/>
    <dgm:cxn modelId="{B465BA7B-871E-2347-8CCF-166206734561}" srcId="{F312AA80-5365-7B4A-B8EA-5F83CA24D593}" destId="{4D999B70-5DD8-9043-80D8-396EEA872E81}" srcOrd="0" destOrd="0" parTransId="{25C220CD-1F08-5142-8285-743F7FFB1717}" sibTransId="{1A93CE75-7DEE-D641-A295-128004793E0C}"/>
    <dgm:cxn modelId="{94C79136-610C-F149-A02B-22AA49D89683}" type="presOf" srcId="{25C220CD-1F08-5142-8285-743F7FFB1717}" destId="{86E9C98B-3D88-CF4E-B982-4EC174FE4C80}" srcOrd="0" destOrd="0" presId="urn:microsoft.com/office/officeart/2005/8/layout/orgChart1"/>
    <dgm:cxn modelId="{4518AEEA-D715-9E4A-91CF-F7B1BA9F7302}" type="presOf" srcId="{1A67E5AC-410B-6748-8893-C83F223E33D5}" destId="{BADDF87E-A942-C94D-BC10-22C0C954C913}" srcOrd="0" destOrd="0" presId="urn:microsoft.com/office/officeart/2005/8/layout/orgChart1"/>
    <dgm:cxn modelId="{65C1F278-427F-C241-94D0-DA8D99F58CFB}" type="presOf" srcId="{9D739C50-D673-C24F-8ACD-7B5F65EF15BE}" destId="{80F878F0-ABCF-FD41-863D-C0E2A8511DEC}" srcOrd="0"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3EDD2C3C-737C-E648-8184-F7B1446E664C}" srcId="{F312AA80-5365-7B4A-B8EA-5F83CA24D593}" destId="{3A52393D-F39E-8F45-B32B-5C85699AAF9B}" srcOrd="2" destOrd="0" parTransId="{3CE2265B-E6A5-A04D-A572-580C1683351D}" sibTransId="{F32628E3-B405-1D4D-A598-66EF95ABF12D}"/>
    <dgm:cxn modelId="{05DB7A20-C75B-CC4D-A1F3-AD303BF4F137}" srcId="{F312AA80-5365-7B4A-B8EA-5F83CA24D593}" destId="{9ADF6D11-C2F5-FD4D-B804-2004D4B39E51}" srcOrd="1" destOrd="0" parTransId="{E5E98303-118A-8B42-A63E-6506016F315A}" sibTransId="{9CFA6F1B-96C8-5942-8086-1FB7E51FD289}"/>
    <dgm:cxn modelId="{0853E831-F751-A549-81A0-0D8001BC2C54}" type="presOf" srcId="{8802059A-3BDF-E24A-9307-316CBA2AD31D}" destId="{8DDBE8BA-4F62-CC42-ABF0-BA4CFC443D8A}" srcOrd="0" destOrd="0" presId="urn:microsoft.com/office/officeart/2005/8/layout/orgChart1"/>
    <dgm:cxn modelId="{60835206-A2D0-6D4E-845E-7E361C8068C3}" type="presOf" srcId="{77C73BBB-A6B2-D44C-A4FB-AC652E4E7A6D}" destId="{B30A765A-0A40-EF49-AC7D-950F94CFF2A3}" srcOrd="0" destOrd="0" presId="urn:microsoft.com/office/officeart/2005/8/layout/orgChart1"/>
    <dgm:cxn modelId="{C76AF2E9-58BF-CA44-A1D8-56387375FFB5}" type="presOf" srcId="{23140EBD-EB6D-024E-A40F-77B5E5915C0D}" destId="{0BBD6B96-3C44-5E4F-B961-0BD7B8AD06E8}" srcOrd="0" destOrd="0" presId="urn:microsoft.com/office/officeart/2005/8/layout/orgChart1"/>
    <dgm:cxn modelId="{F9E14482-5E79-4A41-A80C-BE1FEF980FBB}" type="presOf" srcId="{2443F4D6-6578-FA4A-BA1C-F49486884C06}" destId="{2BDC61EA-CE37-314F-AC2A-0D6690557CB0}" srcOrd="0" destOrd="0" presId="urn:microsoft.com/office/officeart/2005/8/layout/orgChart1"/>
    <dgm:cxn modelId="{C429EC15-1578-6E4B-AE93-3F669647D51B}" type="presOf" srcId="{CE4837A5-1288-CA4F-A355-C15910B9CAEC}" destId="{498B904E-521A-3F4F-AD4E-5392E2A191DD}" srcOrd="1" destOrd="0" presId="urn:microsoft.com/office/officeart/2005/8/layout/orgChart1"/>
    <dgm:cxn modelId="{8F626A04-B969-3C4E-A964-E6BAE534B511}" type="presOf" srcId="{98B293FB-0233-7648-B035-F6F400FF280B}" destId="{2AFE2C4E-57E5-FF4D-9033-EE5427087509}" srcOrd="0" destOrd="0" presId="urn:microsoft.com/office/officeart/2005/8/layout/orgChart1"/>
    <dgm:cxn modelId="{CAD01D34-2C91-9547-AED8-069D44DE93EE}" type="presOf" srcId="{2B53EB0E-FBFE-DC45-854B-8DDEBCD3D5CE}" destId="{2D5AF3E0-4746-654D-A5F2-34F132C6CA34}" srcOrd="1" destOrd="0" presId="urn:microsoft.com/office/officeart/2005/8/layout/orgChart1"/>
    <dgm:cxn modelId="{BA80C3AE-A35C-2046-B5E7-AAEDA34E59EE}" type="presOf" srcId="{32D95F39-9183-944A-A97E-44305F3FFAAB}" destId="{B98AA671-DF79-584D-8FB9-89274929BDA6}" srcOrd="0" destOrd="0" presId="urn:microsoft.com/office/officeart/2005/8/layout/orgChart1"/>
    <dgm:cxn modelId="{0C172424-12E4-CB46-AE9F-FB48FAAF9194}" type="presOf" srcId="{A6085D16-8018-E845-98A5-13C752C45647}" destId="{98DC9C42-DB1D-AE44-93B4-4B24A47B3DF0}" srcOrd="0" destOrd="0" presId="urn:microsoft.com/office/officeart/2005/8/layout/orgChart1"/>
    <dgm:cxn modelId="{DD0D9CEC-3A15-B049-A833-B4F32E19A1BA}" type="presOf" srcId="{0E1D6687-AEFA-EC4E-BDA1-CDECEC6D1FAA}" destId="{75283C50-1CA9-9D4C-83BD-46FB84C447CF}" srcOrd="1" destOrd="0" presId="urn:microsoft.com/office/officeart/2005/8/layout/orgChart1"/>
    <dgm:cxn modelId="{547FFD7B-2042-C245-AAC6-4541B567E227}" type="presOf" srcId="{D3A775E1-A20C-F946-A9B2-3865A382B159}" destId="{B873E63E-502F-814C-ABA7-B1F39B751089}" srcOrd="0" destOrd="0" presId="urn:microsoft.com/office/officeart/2005/8/layout/orgChart1"/>
    <dgm:cxn modelId="{E96059F8-797D-A842-93A6-AABE102A49C5}" type="presOf" srcId="{08B1622C-0713-DA4A-9E93-E2941411C3E7}" destId="{7AB96F66-678F-D044-9D5B-B4B62EFF5348}" srcOrd="0" destOrd="0" presId="urn:microsoft.com/office/officeart/2005/8/layout/orgChart1"/>
    <dgm:cxn modelId="{B22486ED-FE5D-EF40-8125-F5A5C10E36F3}" type="presOf" srcId="{ED3999D2-4071-844C-BD31-D3633E14080F}" destId="{A841F3E7-9EE9-614C-BD08-07D1FD363FB8}" srcOrd="1" destOrd="0" presId="urn:microsoft.com/office/officeart/2005/8/layout/orgChart1"/>
    <dgm:cxn modelId="{F8A4837C-6D9E-964B-A1E4-92E4F9AFBBDF}" type="presOf" srcId="{C26857B4-A37C-6741-B5FD-09F04DA2ED2A}" destId="{D5CFE4A7-4441-0A4E-A8D6-A982BD9C9E02}" srcOrd="0" destOrd="0" presId="urn:microsoft.com/office/officeart/2005/8/layout/orgChart1"/>
    <dgm:cxn modelId="{EF3B76FE-268A-6B45-9E3B-0C453DF333DB}" type="presOf" srcId="{3A52393D-F39E-8F45-B32B-5C85699AAF9B}" destId="{B040F289-820C-B249-96CC-EAE3B716173E}" srcOrd="0" destOrd="0" presId="urn:microsoft.com/office/officeart/2005/8/layout/orgChart1"/>
    <dgm:cxn modelId="{9292E2A6-DF7E-5D4D-B2CE-609D1C336E01}" type="presOf" srcId="{96E0A006-ECC5-B041-BA9D-4141E8DE5018}" destId="{2E4A5106-F59E-6A4E-BEA5-F4F616E19F07}" srcOrd="0" destOrd="0" presId="urn:microsoft.com/office/officeart/2005/8/layout/orgChart1"/>
    <dgm:cxn modelId="{51F0FA78-FB71-774E-A3A2-B5D168FB5E96}" type="presOf" srcId="{4D999B70-5DD8-9043-80D8-396EEA872E81}" destId="{609DB9FE-7E9D-9F40-971B-911B139BDFC0}" srcOrd="0" destOrd="0" presId="urn:microsoft.com/office/officeart/2005/8/layout/orgChart1"/>
    <dgm:cxn modelId="{74DE7418-1812-1A47-9EDD-FBB02E107023}" type="presOf" srcId="{E78F00FF-2420-2049-A20C-D1B394DACAB2}" destId="{709BCE17-7185-E747-B9D3-9C5A9539A20A}" srcOrd="1"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E283FC89-3F1D-8043-9CBA-2BDA1E8F875E}" type="presOf" srcId="{F312AA80-5365-7B4A-B8EA-5F83CA24D593}" destId="{DD8710FD-3B47-CB49-A1D5-84B57F21BCED}" srcOrd="1" destOrd="0" presId="urn:microsoft.com/office/officeart/2005/8/layout/orgChart1"/>
    <dgm:cxn modelId="{177422C8-B900-D947-B4F6-FE2E60F3B949}" type="presOf" srcId="{83FD8529-4983-3749-BE9E-66F86844F4EA}" destId="{4E77185A-7B38-F948-BB21-9415B1033AAB}" srcOrd="0" destOrd="0" presId="urn:microsoft.com/office/officeart/2005/8/layout/orgChart1"/>
    <dgm:cxn modelId="{F335F3A9-E47B-2E4E-9FEB-DB8D1FAF822C}" type="presOf" srcId="{08B1622C-0713-DA4A-9E93-E2941411C3E7}" destId="{364925EB-A99A-2F44-86CF-F3FED74D5D98}" srcOrd="1" destOrd="0" presId="urn:microsoft.com/office/officeart/2005/8/layout/orgChart1"/>
    <dgm:cxn modelId="{EFE04154-8A07-FD4D-A09E-81C71F6341F1}" type="presOf" srcId="{8802059A-3BDF-E24A-9307-316CBA2AD31D}" destId="{42019C2D-F4BF-A44C-AA8E-CB56AC32C6C5}" srcOrd="1"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10444ACB-921C-6D4A-B986-2CBC72D69F10}" srcId="{7B9CC991-B474-E246-AA96-725124156A00}" destId="{BFC33CF9-0F4F-6C4D-BC4C-9AAEB7D3132A}" srcOrd="0" destOrd="0" parTransId="{97FAB619-5C62-924A-89F7-BE5FF620D583}" sibTransId="{BC233D41-91C4-F745-A368-B015D73BDFDE}"/>
    <dgm:cxn modelId="{8F1B4D98-D15E-024B-ADC5-AEDA264876C4}" type="presOf" srcId="{909731DA-5A63-B64F-A4F8-2203C86F94DA}" destId="{8B705978-4650-EF4A-8336-13700F303B79}" srcOrd="0" destOrd="0" presId="urn:microsoft.com/office/officeart/2005/8/layout/orgChart1"/>
    <dgm:cxn modelId="{D58FD760-6BF1-4D4A-810E-9D804E072754}" type="presOf" srcId="{25C21276-B0FC-DE4C-A21E-7F53DAC83178}" destId="{7C7D21B1-B8FE-9848-88D6-5FA439410C57}" srcOrd="0" destOrd="0" presId="urn:microsoft.com/office/officeart/2005/8/layout/orgChart1"/>
    <dgm:cxn modelId="{339BD85D-CD00-2143-AF75-7613A7780741}" type="presOf" srcId="{FBD9800C-D699-E141-A778-A9B228A8372F}" destId="{191681E3-20EC-344D-9B80-BA6C3E706D4D}" srcOrd="1" destOrd="0" presId="urn:microsoft.com/office/officeart/2005/8/layout/orgChart1"/>
    <dgm:cxn modelId="{7E33A59C-3AB3-8144-BFD5-9713870DFB74}" type="presParOf" srcId="{8DAD9BD8-EAF7-4948-AEAB-4B93B8F5E3CE}" destId="{597077E8-FFAB-E347-8643-8F32E615B2ED}" srcOrd="0" destOrd="0" presId="urn:microsoft.com/office/officeart/2005/8/layout/orgChart1"/>
    <dgm:cxn modelId="{07A317D7-B18E-D448-AC01-28014FBA79D4}" type="presParOf" srcId="{597077E8-FFAB-E347-8643-8F32E615B2ED}" destId="{8C3955BD-5127-DB4D-8612-CF9058AB299D}" srcOrd="0" destOrd="0" presId="urn:microsoft.com/office/officeart/2005/8/layout/orgChart1"/>
    <dgm:cxn modelId="{E12D4227-EC85-AF4F-9230-34B429D3239A}" type="presParOf" srcId="{8C3955BD-5127-DB4D-8612-CF9058AB299D}" destId="{7AB96F66-678F-D044-9D5B-B4B62EFF5348}" srcOrd="0" destOrd="0" presId="urn:microsoft.com/office/officeart/2005/8/layout/orgChart1"/>
    <dgm:cxn modelId="{AAA9EAA3-3E21-874C-BD32-07F6E8A2E89F}" type="presParOf" srcId="{8C3955BD-5127-DB4D-8612-CF9058AB299D}" destId="{364925EB-A99A-2F44-86CF-F3FED74D5D98}" srcOrd="1" destOrd="0" presId="urn:microsoft.com/office/officeart/2005/8/layout/orgChart1"/>
    <dgm:cxn modelId="{55ACE9AF-F55E-724E-82F6-ACFAB5BC54AF}" type="presParOf" srcId="{597077E8-FFAB-E347-8643-8F32E615B2ED}" destId="{B878A005-2C2F-0F46-9C8F-060DAD329D78}" srcOrd="1" destOrd="0" presId="urn:microsoft.com/office/officeart/2005/8/layout/orgChart1"/>
    <dgm:cxn modelId="{943A8CD2-7C7D-A444-A859-FB81BCF7B8EC}" type="presParOf" srcId="{B878A005-2C2F-0F46-9C8F-060DAD329D78}" destId="{B873E63E-502F-814C-ABA7-B1F39B751089}" srcOrd="0" destOrd="0" presId="urn:microsoft.com/office/officeart/2005/8/layout/orgChart1"/>
    <dgm:cxn modelId="{39C7781D-81FF-5540-BBFD-C2C9743601D7}" type="presParOf" srcId="{B878A005-2C2F-0F46-9C8F-060DAD329D78}" destId="{4CE704B4-5C3A-AF48-81F1-279C8EF5F723}" srcOrd="1" destOrd="0" presId="urn:microsoft.com/office/officeart/2005/8/layout/orgChart1"/>
    <dgm:cxn modelId="{BC4C51DF-BE74-B146-8DCB-D97ABD1BA1FA}" type="presParOf" srcId="{4CE704B4-5C3A-AF48-81F1-279C8EF5F723}" destId="{153359DF-63A6-8841-A688-C7F5FF1B2204}" srcOrd="0" destOrd="0" presId="urn:microsoft.com/office/officeart/2005/8/layout/orgChart1"/>
    <dgm:cxn modelId="{317D9F37-2FE5-1F4F-AA65-81FF76E02666}" type="presParOf" srcId="{153359DF-63A6-8841-A688-C7F5FF1B2204}" destId="{8B705978-4650-EF4A-8336-13700F303B79}" srcOrd="0" destOrd="0" presId="urn:microsoft.com/office/officeart/2005/8/layout/orgChart1"/>
    <dgm:cxn modelId="{217861CF-4C8F-6B48-9937-6C7BB1934D16}" type="presParOf" srcId="{153359DF-63A6-8841-A688-C7F5FF1B2204}" destId="{9C6462A1-FB46-104D-BB91-ABFD3689C67B}" srcOrd="1" destOrd="0" presId="urn:microsoft.com/office/officeart/2005/8/layout/orgChart1"/>
    <dgm:cxn modelId="{77B2AE3F-2C21-464B-AC47-56BB1BE454C7}" type="presParOf" srcId="{4CE704B4-5C3A-AF48-81F1-279C8EF5F723}" destId="{1223F7E7-2217-6D42-A6BF-D534BC37D07A}" srcOrd="1" destOrd="0" presId="urn:microsoft.com/office/officeart/2005/8/layout/orgChart1"/>
    <dgm:cxn modelId="{2F75896D-2744-104D-B753-6591C78A2DE2}" type="presParOf" srcId="{1223F7E7-2217-6D42-A6BF-D534BC37D07A}" destId="{2BDC61EA-CE37-314F-AC2A-0D6690557CB0}" srcOrd="0" destOrd="0" presId="urn:microsoft.com/office/officeart/2005/8/layout/orgChart1"/>
    <dgm:cxn modelId="{1237878B-2EA9-9A43-9967-C96A7B7F9B83}" type="presParOf" srcId="{1223F7E7-2217-6D42-A6BF-D534BC37D07A}" destId="{8EC66E20-3AA6-3346-A74C-D8A561E4B99E}" srcOrd="1" destOrd="0" presId="urn:microsoft.com/office/officeart/2005/8/layout/orgChart1"/>
    <dgm:cxn modelId="{51E04BB7-0045-5B41-AF00-068A7DCE372E}" type="presParOf" srcId="{8EC66E20-3AA6-3346-A74C-D8A561E4B99E}" destId="{83911E6B-D9D3-B34F-81D5-A848A1086D26}" srcOrd="0" destOrd="0" presId="urn:microsoft.com/office/officeart/2005/8/layout/orgChart1"/>
    <dgm:cxn modelId="{DE5A1AD5-F128-8B43-837C-4B87187F2547}" type="presParOf" srcId="{83911E6B-D9D3-B34F-81D5-A848A1086D26}" destId="{7856D2F4-7567-1D40-9619-7060402A9355}" srcOrd="0" destOrd="0" presId="urn:microsoft.com/office/officeart/2005/8/layout/orgChart1"/>
    <dgm:cxn modelId="{AB1924C2-B75E-1140-B7D1-85F357C30804}" type="presParOf" srcId="{83911E6B-D9D3-B34F-81D5-A848A1086D26}" destId="{1FF30FD3-4B77-5943-831B-2A48E91AC4AC}" srcOrd="1" destOrd="0" presId="urn:microsoft.com/office/officeart/2005/8/layout/orgChart1"/>
    <dgm:cxn modelId="{107A21A8-06D4-5A4F-8A82-65F76DC4AE2C}" type="presParOf" srcId="{8EC66E20-3AA6-3346-A74C-D8A561E4B99E}" destId="{0A85B098-D64C-D84A-BAB8-C08FCC6ABACA}" srcOrd="1" destOrd="0" presId="urn:microsoft.com/office/officeart/2005/8/layout/orgChart1"/>
    <dgm:cxn modelId="{82E9046D-1952-E14B-8BF7-46798BFAF558}" type="presParOf" srcId="{0A85B098-D64C-D84A-BAB8-C08FCC6ABACA}" destId="{1B61DC02-4F3D-3749-8C9A-0E47DC39D614}" srcOrd="0" destOrd="0" presId="urn:microsoft.com/office/officeart/2005/8/layout/orgChart1"/>
    <dgm:cxn modelId="{15A503A1-AA19-E54F-9CA8-684B8EB7E819}" type="presParOf" srcId="{0A85B098-D64C-D84A-BAB8-C08FCC6ABACA}" destId="{14038112-19E9-FA45-8B91-43CE6609F1B6}" srcOrd="1" destOrd="0" presId="urn:microsoft.com/office/officeart/2005/8/layout/orgChart1"/>
    <dgm:cxn modelId="{346D09CB-3368-3A48-B68E-AF5DA6AD4E36}" type="presParOf" srcId="{14038112-19E9-FA45-8B91-43CE6609F1B6}" destId="{7C00FFD9-F546-8244-8473-7E6327BB9814}" srcOrd="0" destOrd="0" presId="urn:microsoft.com/office/officeart/2005/8/layout/orgChart1"/>
    <dgm:cxn modelId="{2564642E-3E2C-9A4D-A515-8EBC94743920}" type="presParOf" srcId="{7C00FFD9-F546-8244-8473-7E6327BB9814}" destId="{01ED003D-490C-144E-9249-EF3DDF0526B0}" srcOrd="0" destOrd="0" presId="urn:microsoft.com/office/officeart/2005/8/layout/orgChart1"/>
    <dgm:cxn modelId="{D803E700-7FBB-CC45-9279-0B85BF817692}" type="presParOf" srcId="{7C00FFD9-F546-8244-8473-7E6327BB9814}" destId="{2D5AF3E0-4746-654D-A5F2-34F132C6CA34}" srcOrd="1" destOrd="0" presId="urn:microsoft.com/office/officeart/2005/8/layout/orgChart1"/>
    <dgm:cxn modelId="{EC8F7F4F-331E-C644-A045-D62400AEA109}" type="presParOf" srcId="{14038112-19E9-FA45-8B91-43CE6609F1B6}" destId="{C219BE33-7EC1-A147-ABE0-4A5B697680B1}" srcOrd="1" destOrd="0" presId="urn:microsoft.com/office/officeart/2005/8/layout/orgChart1"/>
    <dgm:cxn modelId="{62851556-A472-204E-B14E-09F12E5FC847}" type="presParOf" srcId="{14038112-19E9-FA45-8B91-43CE6609F1B6}" destId="{ED7F90CE-56F4-F548-8E88-60AAC82E76C5}" srcOrd="2" destOrd="0" presId="urn:microsoft.com/office/officeart/2005/8/layout/orgChart1"/>
    <dgm:cxn modelId="{CE9D2F2D-9B54-984A-A86D-A7CF1C372BD0}" type="presParOf" srcId="{0A85B098-D64C-D84A-BAB8-C08FCC6ABACA}" destId="{217CDE67-DDF3-DD44-99D4-559AFC8C4227}" srcOrd="2" destOrd="0" presId="urn:microsoft.com/office/officeart/2005/8/layout/orgChart1"/>
    <dgm:cxn modelId="{A4D945FB-81E3-764D-B4FD-805815B2647E}" type="presParOf" srcId="{0A85B098-D64C-D84A-BAB8-C08FCC6ABACA}" destId="{FAF4AEEC-1ECD-384D-850D-AF68F26F8D07}" srcOrd="3" destOrd="0" presId="urn:microsoft.com/office/officeart/2005/8/layout/orgChart1"/>
    <dgm:cxn modelId="{E8195503-ED03-3246-B92D-1E557D14D5BD}" type="presParOf" srcId="{FAF4AEEC-1ECD-384D-850D-AF68F26F8D07}" destId="{2E1A4A26-3707-D54E-9F93-FEC870A9C5E8}" srcOrd="0" destOrd="0" presId="urn:microsoft.com/office/officeart/2005/8/layout/orgChart1"/>
    <dgm:cxn modelId="{82ECCC4D-14C9-8544-8A4B-0C8866573274}" type="presParOf" srcId="{2E1A4A26-3707-D54E-9F93-FEC870A9C5E8}" destId="{0BBD6B96-3C44-5E4F-B961-0BD7B8AD06E8}" srcOrd="0" destOrd="0" presId="urn:microsoft.com/office/officeart/2005/8/layout/orgChart1"/>
    <dgm:cxn modelId="{35382CA5-ACD5-6745-9D07-0FA690B099A3}" type="presParOf" srcId="{2E1A4A26-3707-D54E-9F93-FEC870A9C5E8}" destId="{9CE1F367-8C1D-B84B-80C7-8E5C52C6C65D}" srcOrd="1" destOrd="0" presId="urn:microsoft.com/office/officeart/2005/8/layout/orgChart1"/>
    <dgm:cxn modelId="{CFD332E1-F71C-8649-9A4C-B25DE41A7CB8}" type="presParOf" srcId="{FAF4AEEC-1ECD-384D-850D-AF68F26F8D07}" destId="{F6B3A539-13D1-3446-925E-56EDC98634A2}" srcOrd="1" destOrd="0" presId="urn:microsoft.com/office/officeart/2005/8/layout/orgChart1"/>
    <dgm:cxn modelId="{6FDFF6ED-46E7-3246-8D66-B87F2BC82D9C}" type="presParOf" srcId="{FAF4AEEC-1ECD-384D-850D-AF68F26F8D07}" destId="{3BD5F170-DFA2-5A40-8714-F59B9CC81858}" srcOrd="2" destOrd="0" presId="urn:microsoft.com/office/officeart/2005/8/layout/orgChart1"/>
    <dgm:cxn modelId="{11297FAF-2ECC-E34E-A497-EC6FC964B2A3}" type="presParOf" srcId="{0A85B098-D64C-D84A-BAB8-C08FCC6ABACA}" destId="{C3AF599F-2015-4F45-AEAB-5835F676E732}" srcOrd="4" destOrd="0" presId="urn:microsoft.com/office/officeart/2005/8/layout/orgChart1"/>
    <dgm:cxn modelId="{892EA762-EC43-D84C-8D81-7C7BC1AC3CAB}" type="presParOf" srcId="{0A85B098-D64C-D84A-BAB8-C08FCC6ABACA}" destId="{DE4CB0D1-8A01-B248-A7CB-75422300F507}" srcOrd="5" destOrd="0" presId="urn:microsoft.com/office/officeart/2005/8/layout/orgChart1"/>
    <dgm:cxn modelId="{2C9AF0BA-8323-DB48-8EE5-0B8489618473}" type="presParOf" srcId="{DE4CB0D1-8A01-B248-A7CB-75422300F507}" destId="{E623151D-EDB0-FD4A-842B-87D33F7AF4E9}" srcOrd="0" destOrd="0" presId="urn:microsoft.com/office/officeart/2005/8/layout/orgChart1"/>
    <dgm:cxn modelId="{5E4A2132-D68B-EA47-A3A5-75989539E7BA}" type="presParOf" srcId="{E623151D-EDB0-FD4A-842B-87D33F7AF4E9}" destId="{E9D9E596-19D2-E643-B3C6-50F14DE7717A}" srcOrd="0" destOrd="0" presId="urn:microsoft.com/office/officeart/2005/8/layout/orgChart1"/>
    <dgm:cxn modelId="{343C35D0-E017-204B-A9B2-D6BF93ECBBE4}" type="presParOf" srcId="{E623151D-EDB0-FD4A-842B-87D33F7AF4E9}" destId="{75283C50-1CA9-9D4C-83BD-46FB84C447CF}" srcOrd="1" destOrd="0" presId="urn:microsoft.com/office/officeart/2005/8/layout/orgChart1"/>
    <dgm:cxn modelId="{A0AB58E0-C284-5849-8792-13039D870F54}" type="presParOf" srcId="{DE4CB0D1-8A01-B248-A7CB-75422300F507}" destId="{4A70DFA7-588F-CF4A-8B74-F1B71C99740A}" srcOrd="1" destOrd="0" presId="urn:microsoft.com/office/officeart/2005/8/layout/orgChart1"/>
    <dgm:cxn modelId="{B82B79E2-593B-7046-BA83-94805CB7AEB8}" type="presParOf" srcId="{DE4CB0D1-8A01-B248-A7CB-75422300F507}" destId="{53E084D9-8FDF-B14C-AD70-39CAE5E3A570}" srcOrd="2" destOrd="0" presId="urn:microsoft.com/office/officeart/2005/8/layout/orgChart1"/>
    <dgm:cxn modelId="{FC4CCA2A-34A1-9849-B1EB-2D8D342159BD}" type="presParOf" srcId="{0A85B098-D64C-D84A-BAB8-C08FCC6ABACA}" destId="{34D0AC6F-7796-DB40-BADD-6DC51ED8F4AE}" srcOrd="6" destOrd="0" presId="urn:microsoft.com/office/officeart/2005/8/layout/orgChart1"/>
    <dgm:cxn modelId="{79EA6BE5-D577-5941-9ADC-30E0CD8F770E}" type="presParOf" srcId="{0A85B098-D64C-D84A-BAB8-C08FCC6ABACA}" destId="{3DCBF842-CFBD-0E43-8872-2DF85E3AA2DA}" srcOrd="7" destOrd="0" presId="urn:microsoft.com/office/officeart/2005/8/layout/orgChart1"/>
    <dgm:cxn modelId="{249CE220-58D2-694F-BC7E-FC5202E4D37B}" type="presParOf" srcId="{3DCBF842-CFBD-0E43-8872-2DF85E3AA2DA}" destId="{B88F08A2-4B2A-0C4B-B95E-FA315CEFA8A2}" srcOrd="0" destOrd="0" presId="urn:microsoft.com/office/officeart/2005/8/layout/orgChart1"/>
    <dgm:cxn modelId="{CDAA3532-368A-BF44-AEEB-8E4C90CF7BC4}" type="presParOf" srcId="{B88F08A2-4B2A-0C4B-B95E-FA315CEFA8A2}" destId="{BADDF87E-A942-C94D-BC10-22C0C954C913}" srcOrd="0" destOrd="0" presId="urn:microsoft.com/office/officeart/2005/8/layout/orgChart1"/>
    <dgm:cxn modelId="{807A120D-1E67-E44C-B46B-9CE4C65BB00C}" type="presParOf" srcId="{B88F08A2-4B2A-0C4B-B95E-FA315CEFA8A2}" destId="{72AD3BE2-1333-B64B-9999-3E02E040CF1A}" srcOrd="1" destOrd="0" presId="urn:microsoft.com/office/officeart/2005/8/layout/orgChart1"/>
    <dgm:cxn modelId="{2934E7C7-1275-244F-9F29-F25349C60C6F}" type="presParOf" srcId="{3DCBF842-CFBD-0E43-8872-2DF85E3AA2DA}" destId="{AC4FE21A-33AF-DA4A-86E4-E15954053434}" srcOrd="1" destOrd="0" presId="urn:microsoft.com/office/officeart/2005/8/layout/orgChart1"/>
    <dgm:cxn modelId="{C3A75743-0BDF-1541-A724-58B4796F4C88}" type="presParOf" srcId="{3DCBF842-CFBD-0E43-8872-2DF85E3AA2DA}" destId="{3220A422-46B4-3644-94ED-95619E076AD0}" srcOrd="2" destOrd="0" presId="urn:microsoft.com/office/officeart/2005/8/layout/orgChart1"/>
    <dgm:cxn modelId="{DA5CD7FE-21F8-FF49-BF02-EF774DC186C0}" type="presParOf" srcId="{8EC66E20-3AA6-3346-A74C-D8A561E4B99E}" destId="{9DF13DC0-38C6-EC40-9EDC-882BB33E5E0F}" srcOrd="2" destOrd="0" presId="urn:microsoft.com/office/officeart/2005/8/layout/orgChart1"/>
    <dgm:cxn modelId="{E84E2FB2-0AFD-7746-9DD6-040E65F4E210}" type="presParOf" srcId="{1223F7E7-2217-6D42-A6BF-D534BC37D07A}" destId="{2AFE2C4E-57E5-FF4D-9033-EE5427087509}" srcOrd="2" destOrd="0" presId="urn:microsoft.com/office/officeart/2005/8/layout/orgChart1"/>
    <dgm:cxn modelId="{DED85BA7-3074-1045-A515-7ED33A1CA05D}" type="presParOf" srcId="{1223F7E7-2217-6D42-A6BF-D534BC37D07A}" destId="{0F729D98-F3E5-7248-9976-1DA3A968B810}" srcOrd="3" destOrd="0" presId="urn:microsoft.com/office/officeart/2005/8/layout/orgChart1"/>
    <dgm:cxn modelId="{F80EE5DE-9219-594F-B9FF-D0D3930947C0}" type="presParOf" srcId="{0F729D98-F3E5-7248-9976-1DA3A968B810}" destId="{2ACE2B04-3E95-EC48-86C1-3AC0327F9DC4}" srcOrd="0" destOrd="0" presId="urn:microsoft.com/office/officeart/2005/8/layout/orgChart1"/>
    <dgm:cxn modelId="{29170A8B-4B3B-344F-9A0B-083A31C995ED}" type="presParOf" srcId="{2ACE2B04-3E95-EC48-86C1-3AC0327F9DC4}" destId="{A297DB52-B38F-1A4C-B510-59C16FEBCA17}" srcOrd="0" destOrd="0" presId="urn:microsoft.com/office/officeart/2005/8/layout/orgChart1"/>
    <dgm:cxn modelId="{10BB2DC5-9BB6-9C41-BE00-B12F67AF2C31}" type="presParOf" srcId="{2ACE2B04-3E95-EC48-86C1-3AC0327F9DC4}" destId="{1F8901A2-154C-CB4F-B6E5-9D454079A3EB}" srcOrd="1" destOrd="0" presId="urn:microsoft.com/office/officeart/2005/8/layout/orgChart1"/>
    <dgm:cxn modelId="{D81AFD2C-1F40-B54F-B0F1-785190100E72}" type="presParOf" srcId="{0F729D98-F3E5-7248-9976-1DA3A968B810}" destId="{FDC949FD-9B1D-204D-9AA8-3C84A35362B4}" srcOrd="1" destOrd="0" presId="urn:microsoft.com/office/officeart/2005/8/layout/orgChart1"/>
    <dgm:cxn modelId="{DB5824E5-249B-5C48-8FB0-2DF00524D293}" type="presParOf" srcId="{FDC949FD-9B1D-204D-9AA8-3C84A35362B4}" destId="{D0AA59AB-AAF1-E047-83BA-C8DE68219EBD}" srcOrd="0" destOrd="0" presId="urn:microsoft.com/office/officeart/2005/8/layout/orgChart1"/>
    <dgm:cxn modelId="{C36F1A5F-F31E-3C4B-A791-89FF445AD3B6}" type="presParOf" srcId="{FDC949FD-9B1D-204D-9AA8-3C84A35362B4}" destId="{46A9FF11-3BAA-D04B-8A5A-4EB89AA3E115}" srcOrd="1" destOrd="0" presId="urn:microsoft.com/office/officeart/2005/8/layout/orgChart1"/>
    <dgm:cxn modelId="{57730948-E669-2F4B-ABC2-7C95FF20399C}" type="presParOf" srcId="{46A9FF11-3BAA-D04B-8A5A-4EB89AA3E115}" destId="{9EC4DE8B-6BA0-8744-A878-797E1972D75A}" srcOrd="0" destOrd="0" presId="urn:microsoft.com/office/officeart/2005/8/layout/orgChart1"/>
    <dgm:cxn modelId="{FA39E4F4-5FDA-1D4E-B301-9847EF4D7CD4}" type="presParOf" srcId="{9EC4DE8B-6BA0-8744-A878-797E1972D75A}" destId="{B11F8395-2A41-AE4F-ACC9-13AC74F55E62}" srcOrd="0" destOrd="0" presId="urn:microsoft.com/office/officeart/2005/8/layout/orgChart1"/>
    <dgm:cxn modelId="{F4B0C1CC-9554-424A-9A8F-97F5F0E52CBE}" type="presParOf" srcId="{9EC4DE8B-6BA0-8744-A878-797E1972D75A}" destId="{FB0D6F74-F74D-FB48-AF22-E4C848E57DC6}" srcOrd="1" destOrd="0" presId="urn:microsoft.com/office/officeart/2005/8/layout/orgChart1"/>
    <dgm:cxn modelId="{E7807A61-BBDA-4D49-AA39-4ACBB66EC2DB}" type="presParOf" srcId="{46A9FF11-3BAA-D04B-8A5A-4EB89AA3E115}" destId="{36CB00B9-3CA6-DE40-BB51-CD9DD4F5FE3A}" srcOrd="1" destOrd="0" presId="urn:microsoft.com/office/officeart/2005/8/layout/orgChart1"/>
    <dgm:cxn modelId="{4EC0BA9E-6973-F645-A91A-4F6534D2F1CE}" type="presParOf" srcId="{46A9FF11-3BAA-D04B-8A5A-4EB89AA3E115}" destId="{3FFFCFC9-3B95-7945-AF3D-FBC75AD4B5AD}" srcOrd="2" destOrd="0" presId="urn:microsoft.com/office/officeart/2005/8/layout/orgChart1"/>
    <dgm:cxn modelId="{B098BA70-4AE1-644C-B8F2-892E60AE2854}" type="presParOf" srcId="{FDC949FD-9B1D-204D-9AA8-3C84A35362B4}" destId="{8137981B-2BBE-3348-9421-EF865825A35B}" srcOrd="2" destOrd="0" presId="urn:microsoft.com/office/officeart/2005/8/layout/orgChart1"/>
    <dgm:cxn modelId="{B2531DB5-EBD5-384C-A23E-08A45EB6D34F}" type="presParOf" srcId="{FDC949FD-9B1D-204D-9AA8-3C84A35362B4}" destId="{817CCDA8-22A1-D249-BA5B-C24E1E6E9278}" srcOrd="3" destOrd="0" presId="urn:microsoft.com/office/officeart/2005/8/layout/orgChart1"/>
    <dgm:cxn modelId="{CFC767A1-6849-D04C-8EAF-FD1B04A1A7B4}" type="presParOf" srcId="{817CCDA8-22A1-D249-BA5B-C24E1E6E9278}" destId="{8765DCBB-6CBC-C943-92A3-347AD0D4E2BC}" srcOrd="0" destOrd="0" presId="urn:microsoft.com/office/officeart/2005/8/layout/orgChart1"/>
    <dgm:cxn modelId="{21181953-9087-A94D-9AAC-60D20FD70223}" type="presParOf" srcId="{8765DCBB-6CBC-C943-92A3-347AD0D4E2BC}" destId="{EEE24EF8-69BD-234D-9E88-741173F0378C}" srcOrd="0" destOrd="0" presId="urn:microsoft.com/office/officeart/2005/8/layout/orgChart1"/>
    <dgm:cxn modelId="{546EE6DE-7B45-EF49-8CFF-CE218440DA8E}" type="presParOf" srcId="{8765DCBB-6CBC-C943-92A3-347AD0D4E2BC}" destId="{E38859BE-3663-FC4F-BD34-BAC61E580102}" srcOrd="1" destOrd="0" presId="urn:microsoft.com/office/officeart/2005/8/layout/orgChart1"/>
    <dgm:cxn modelId="{EED9D47D-6B20-C149-81C0-DFFF4E788749}" type="presParOf" srcId="{817CCDA8-22A1-D249-BA5B-C24E1E6E9278}" destId="{AC74EEAC-1205-8843-BB87-F1D8342F8603}" srcOrd="1" destOrd="0" presId="urn:microsoft.com/office/officeart/2005/8/layout/orgChart1"/>
    <dgm:cxn modelId="{82AA68CB-FD07-9742-8C64-6A6FF27332E3}" type="presParOf" srcId="{817CCDA8-22A1-D249-BA5B-C24E1E6E9278}" destId="{7BC04ECA-F00E-5940-9D67-86983C59F552}" srcOrd="2" destOrd="0" presId="urn:microsoft.com/office/officeart/2005/8/layout/orgChart1"/>
    <dgm:cxn modelId="{BA195BB6-A581-804E-8167-A641BE4791D3}" type="presParOf" srcId="{FDC949FD-9B1D-204D-9AA8-3C84A35362B4}" destId="{B98AA671-DF79-584D-8FB9-89274929BDA6}" srcOrd="4" destOrd="0" presId="urn:microsoft.com/office/officeart/2005/8/layout/orgChart1"/>
    <dgm:cxn modelId="{CED8D11C-9DD0-0E42-A493-DFF0539ACC1F}" type="presParOf" srcId="{FDC949FD-9B1D-204D-9AA8-3C84A35362B4}" destId="{75B48C16-1AEA-7B4F-ADF3-1C6D812CAF13}" srcOrd="5" destOrd="0" presId="urn:microsoft.com/office/officeart/2005/8/layout/orgChart1"/>
    <dgm:cxn modelId="{D95D4DE0-F4B3-D846-865F-8246FDA6368D}" type="presParOf" srcId="{75B48C16-1AEA-7B4F-ADF3-1C6D812CAF13}" destId="{45FE04C2-7D87-2E4A-B07E-7E9CFB3A1073}" srcOrd="0" destOrd="0" presId="urn:microsoft.com/office/officeart/2005/8/layout/orgChart1"/>
    <dgm:cxn modelId="{8649B69F-2730-3A4B-B39F-94E6AD94288E}" type="presParOf" srcId="{45FE04C2-7D87-2E4A-B07E-7E9CFB3A1073}" destId="{6CFD024A-6E3E-C74F-A1E4-DAA3E3350F49}" srcOrd="0" destOrd="0" presId="urn:microsoft.com/office/officeart/2005/8/layout/orgChart1"/>
    <dgm:cxn modelId="{8AE079EF-645C-B447-B790-A7FFF50A5FA7}" type="presParOf" srcId="{45FE04C2-7D87-2E4A-B07E-7E9CFB3A1073}" destId="{43FC87F0-73D5-C145-9F17-D0A85E25EF9E}" srcOrd="1" destOrd="0" presId="urn:microsoft.com/office/officeart/2005/8/layout/orgChart1"/>
    <dgm:cxn modelId="{493AC834-65F2-234C-8F3E-755256CF527A}" type="presParOf" srcId="{75B48C16-1AEA-7B4F-ADF3-1C6D812CAF13}" destId="{0380EF67-AD18-284B-98FE-5EB1055131EE}" srcOrd="1" destOrd="0" presId="urn:microsoft.com/office/officeart/2005/8/layout/orgChart1"/>
    <dgm:cxn modelId="{3D95E98F-C5E9-1848-8768-9AADE8257AB0}" type="presParOf" srcId="{75B48C16-1AEA-7B4F-ADF3-1C6D812CAF13}" destId="{C0B5036A-1B97-9849-BE04-C7A180CCA23B}" srcOrd="2" destOrd="0" presId="urn:microsoft.com/office/officeart/2005/8/layout/orgChart1"/>
    <dgm:cxn modelId="{B476154A-D624-F546-A4DC-426B5F425415}" type="presParOf" srcId="{0F729D98-F3E5-7248-9976-1DA3A968B810}" destId="{61B46704-BB2A-0940-9B1B-A52C4E94C5D1}" srcOrd="2" destOrd="0" presId="urn:microsoft.com/office/officeart/2005/8/layout/orgChart1"/>
    <dgm:cxn modelId="{D7555943-EAC9-B948-BDEC-54B1161989C7}" type="presParOf" srcId="{1223F7E7-2217-6D42-A6BF-D534BC37D07A}" destId="{2E4A5106-F59E-6A4E-BEA5-F4F616E19F07}" srcOrd="4" destOrd="0" presId="urn:microsoft.com/office/officeart/2005/8/layout/orgChart1"/>
    <dgm:cxn modelId="{93530549-C3A1-8D48-9393-F19E6C11FBA9}" type="presParOf" srcId="{1223F7E7-2217-6D42-A6BF-D534BC37D07A}" destId="{689032B7-6088-8F4E-ADD0-1BC5FB9A65AB}" srcOrd="5" destOrd="0" presId="urn:microsoft.com/office/officeart/2005/8/layout/orgChart1"/>
    <dgm:cxn modelId="{9F5D8CF6-48E5-C047-9F2B-B4ABA36C37BB}" type="presParOf" srcId="{689032B7-6088-8F4E-ADD0-1BC5FB9A65AB}" destId="{FF895EF6-7ACF-BE48-B8A2-F80E90761538}" srcOrd="0" destOrd="0" presId="urn:microsoft.com/office/officeart/2005/8/layout/orgChart1"/>
    <dgm:cxn modelId="{371F4B04-51F7-5342-B384-4E740534D00D}" type="presParOf" srcId="{FF895EF6-7ACF-BE48-B8A2-F80E90761538}" destId="{4E77185A-7B38-F948-BB21-9415B1033AAB}" srcOrd="0" destOrd="0" presId="urn:microsoft.com/office/officeart/2005/8/layout/orgChart1"/>
    <dgm:cxn modelId="{75CF1259-7E38-F94E-9E74-9F3740DD0A4A}" type="presParOf" srcId="{FF895EF6-7ACF-BE48-B8A2-F80E90761538}" destId="{C057021E-FC3D-DE4F-82E5-DFABB26624BD}" srcOrd="1" destOrd="0" presId="urn:microsoft.com/office/officeart/2005/8/layout/orgChart1"/>
    <dgm:cxn modelId="{F8294564-D58C-0942-BCE4-0976DE169880}" type="presParOf" srcId="{689032B7-6088-8F4E-ADD0-1BC5FB9A65AB}" destId="{4ACB735D-F9E2-3043-A764-359FA8C89D31}" srcOrd="1" destOrd="0" presId="urn:microsoft.com/office/officeart/2005/8/layout/orgChart1"/>
    <dgm:cxn modelId="{5F053EF5-1ADF-324C-BB0B-477FAFF4A796}" type="presParOf" srcId="{4ACB735D-F9E2-3043-A764-359FA8C89D31}" destId="{121D6F2C-4540-414A-8A9C-F673B686A182}" srcOrd="0" destOrd="0" presId="urn:microsoft.com/office/officeart/2005/8/layout/orgChart1"/>
    <dgm:cxn modelId="{A9730BAE-2651-8244-B9FE-7496148A3F9B}" type="presParOf" srcId="{4ACB735D-F9E2-3043-A764-359FA8C89D31}" destId="{87F6E021-A735-7544-99ED-FACE4CD73B09}" srcOrd="1" destOrd="0" presId="urn:microsoft.com/office/officeart/2005/8/layout/orgChart1"/>
    <dgm:cxn modelId="{6E163654-343F-D249-BB39-18C9A073B7AB}" type="presParOf" srcId="{87F6E021-A735-7544-99ED-FACE4CD73B09}" destId="{16FE59DF-EDBE-B149-839B-023AAC4A1FAC}" srcOrd="0" destOrd="0" presId="urn:microsoft.com/office/officeart/2005/8/layout/orgChart1"/>
    <dgm:cxn modelId="{3CA0E20D-91F9-0546-81A5-AE063C1A61F4}" type="presParOf" srcId="{16FE59DF-EDBE-B149-839B-023AAC4A1FAC}" destId="{5EC7B4BC-D6E0-494E-8F9F-6D6D134D7C5F}" srcOrd="0" destOrd="0" presId="urn:microsoft.com/office/officeart/2005/8/layout/orgChart1"/>
    <dgm:cxn modelId="{8AE46611-F6D9-DC43-9C8C-2E0B59D01E8A}" type="presParOf" srcId="{16FE59DF-EDBE-B149-839B-023AAC4A1FAC}" destId="{679FFD3F-780D-C84A-BBD4-6EC4155AE11F}" srcOrd="1" destOrd="0" presId="urn:microsoft.com/office/officeart/2005/8/layout/orgChart1"/>
    <dgm:cxn modelId="{B748C947-7F19-7E48-95B1-F138FC98E776}" type="presParOf" srcId="{87F6E021-A735-7544-99ED-FACE4CD73B09}" destId="{00DE8427-67AC-DB44-B1D8-8FCAE0F9EED0}" srcOrd="1" destOrd="0" presId="urn:microsoft.com/office/officeart/2005/8/layout/orgChart1"/>
    <dgm:cxn modelId="{A53BE240-C523-B34B-A9D2-537DB23E3D35}" type="presParOf" srcId="{87F6E021-A735-7544-99ED-FACE4CD73B09}" destId="{92D50532-929A-CF4D-8AFE-E6A3D3DDECC4}" srcOrd="2" destOrd="0" presId="urn:microsoft.com/office/officeart/2005/8/layout/orgChart1"/>
    <dgm:cxn modelId="{157B93C9-EBDE-E84E-9AA5-9A39B8F16D1A}" type="presParOf" srcId="{4ACB735D-F9E2-3043-A764-359FA8C89D31}" destId="{B6DBBC47-0F37-9B4C-9838-FF7C950C6175}" srcOrd="2" destOrd="0" presId="urn:microsoft.com/office/officeart/2005/8/layout/orgChart1"/>
    <dgm:cxn modelId="{A85C4264-EB27-814F-8B21-33E696E29FCB}" type="presParOf" srcId="{4ACB735D-F9E2-3043-A764-359FA8C89D31}" destId="{E2484D30-5040-DF4B-8CCB-73729881AE9C}" srcOrd="3" destOrd="0" presId="urn:microsoft.com/office/officeart/2005/8/layout/orgChart1"/>
    <dgm:cxn modelId="{80B4B188-35EE-3D46-999A-8DDCC9E5A438}" type="presParOf" srcId="{E2484D30-5040-DF4B-8CCB-73729881AE9C}" destId="{2358A1D1-3B55-6B44-8B60-8690BCCB9BAE}" srcOrd="0" destOrd="0" presId="urn:microsoft.com/office/officeart/2005/8/layout/orgChart1"/>
    <dgm:cxn modelId="{A24467B7-4630-E444-840F-291DE680F445}" type="presParOf" srcId="{2358A1D1-3B55-6B44-8B60-8690BCCB9BAE}" destId="{94FB6558-1362-3744-8078-68B40D37F8FD}" srcOrd="0" destOrd="0" presId="urn:microsoft.com/office/officeart/2005/8/layout/orgChart1"/>
    <dgm:cxn modelId="{85BE7088-7880-1B4C-B98D-285634055F02}" type="presParOf" srcId="{2358A1D1-3B55-6B44-8B60-8690BCCB9BAE}" destId="{A841F3E7-9EE9-614C-BD08-07D1FD363FB8}" srcOrd="1" destOrd="0" presId="urn:microsoft.com/office/officeart/2005/8/layout/orgChart1"/>
    <dgm:cxn modelId="{68066A20-10A5-8747-9F82-577037477DD1}" type="presParOf" srcId="{E2484D30-5040-DF4B-8CCB-73729881AE9C}" destId="{82C50219-6037-CD42-BCB9-52965AD87447}" srcOrd="1" destOrd="0" presId="urn:microsoft.com/office/officeart/2005/8/layout/orgChart1"/>
    <dgm:cxn modelId="{3DB1C24F-07BF-8845-9BB0-0A5107929E70}" type="presParOf" srcId="{E2484D30-5040-DF4B-8CCB-73729881AE9C}" destId="{131429CD-5077-B943-9BF9-5A0037E258A0}" srcOrd="2" destOrd="0" presId="urn:microsoft.com/office/officeart/2005/8/layout/orgChart1"/>
    <dgm:cxn modelId="{C6745F90-1664-AF4C-AB0F-02259F7BCD7E}" type="presParOf" srcId="{4ACB735D-F9E2-3043-A764-359FA8C89D31}" destId="{B6AA00DA-87F1-C947-B054-57A994FA5909}" srcOrd="4" destOrd="0" presId="urn:microsoft.com/office/officeart/2005/8/layout/orgChart1"/>
    <dgm:cxn modelId="{ABA13B66-1952-284F-828D-E1077515094B}" type="presParOf" srcId="{4ACB735D-F9E2-3043-A764-359FA8C89D31}" destId="{4DA6B3DD-0C40-714D-9F12-216CFC9E9019}" srcOrd="5" destOrd="0" presId="urn:microsoft.com/office/officeart/2005/8/layout/orgChart1"/>
    <dgm:cxn modelId="{40A103DC-4599-5B40-AF41-D704C4435E1C}" type="presParOf" srcId="{4DA6B3DD-0C40-714D-9F12-216CFC9E9019}" destId="{525A433D-5127-0046-9D6F-B73C9DABD675}" srcOrd="0" destOrd="0" presId="urn:microsoft.com/office/officeart/2005/8/layout/orgChart1"/>
    <dgm:cxn modelId="{08BE41B0-A77B-F743-84FE-DFF3E4156F80}" type="presParOf" srcId="{525A433D-5127-0046-9D6F-B73C9DABD675}" destId="{2068E678-8A86-334C-8AE9-8164A3B1AAE6}" srcOrd="0" destOrd="0" presId="urn:microsoft.com/office/officeart/2005/8/layout/orgChart1"/>
    <dgm:cxn modelId="{25026EEC-E76A-884C-ADD2-BC9C1A8D5C34}" type="presParOf" srcId="{525A433D-5127-0046-9D6F-B73C9DABD675}" destId="{709BCE17-7185-E747-B9D3-9C5A9539A20A}" srcOrd="1" destOrd="0" presId="urn:microsoft.com/office/officeart/2005/8/layout/orgChart1"/>
    <dgm:cxn modelId="{999226DF-92BE-6244-B758-4A69C84F238C}" type="presParOf" srcId="{4DA6B3DD-0C40-714D-9F12-216CFC9E9019}" destId="{61DE2079-BA58-8549-A620-9512FBAA1E0E}" srcOrd="1" destOrd="0" presId="urn:microsoft.com/office/officeart/2005/8/layout/orgChart1"/>
    <dgm:cxn modelId="{2D470DD3-61E3-7145-9B74-AB5BF5170D26}" type="presParOf" srcId="{4DA6B3DD-0C40-714D-9F12-216CFC9E9019}" destId="{BBAF4D8B-B75F-124C-8038-021841868500}" srcOrd="2" destOrd="0" presId="urn:microsoft.com/office/officeart/2005/8/layout/orgChart1"/>
    <dgm:cxn modelId="{B07645F9-39EC-FA46-95F7-4E32AB9B878E}" type="presParOf" srcId="{689032B7-6088-8F4E-ADD0-1BC5FB9A65AB}" destId="{970FD025-C555-8048-9043-40D6313BB066}" srcOrd="2" destOrd="0" presId="urn:microsoft.com/office/officeart/2005/8/layout/orgChart1"/>
    <dgm:cxn modelId="{967F28E4-A704-B54C-B91D-B1C27C0C187E}" type="presParOf" srcId="{4CE704B4-5C3A-AF48-81F1-279C8EF5F723}" destId="{51CC4483-827A-D94B-A4A1-D63AAE544D07}" srcOrd="2" destOrd="0" presId="urn:microsoft.com/office/officeart/2005/8/layout/orgChart1"/>
    <dgm:cxn modelId="{61747275-B446-014D-9613-852FDD7BCB42}" type="presParOf" srcId="{B878A005-2C2F-0F46-9C8F-060DAD329D78}" destId="{2986AF58-FB1F-EB4B-B656-EF2351FD44AB}" srcOrd="2" destOrd="0" presId="urn:microsoft.com/office/officeart/2005/8/layout/orgChart1"/>
    <dgm:cxn modelId="{5CD2DB6B-264E-1243-ABC6-7F81BA23E86C}" type="presParOf" srcId="{B878A005-2C2F-0F46-9C8F-060DAD329D78}" destId="{3DB882CD-6598-9040-B85C-1A83D378084F}" srcOrd="3" destOrd="0" presId="urn:microsoft.com/office/officeart/2005/8/layout/orgChart1"/>
    <dgm:cxn modelId="{6DE1D069-639C-EC4A-BA69-386B9B2758AC}" type="presParOf" srcId="{3DB882CD-6598-9040-B85C-1A83D378084F}" destId="{0830F8F2-4809-BE40-9E59-0F52C72D51ED}" srcOrd="0" destOrd="0" presId="urn:microsoft.com/office/officeart/2005/8/layout/orgChart1"/>
    <dgm:cxn modelId="{2AAE5804-CEA8-B741-8731-B7690D9CC229}" type="presParOf" srcId="{0830F8F2-4809-BE40-9E59-0F52C72D51ED}" destId="{569AF1F6-360E-7940-B2C7-3C8E37CB1AF0}" srcOrd="0" destOrd="0" presId="urn:microsoft.com/office/officeart/2005/8/layout/orgChart1"/>
    <dgm:cxn modelId="{DF2C312E-C161-9246-9AFE-6D9F18B445B0}" type="presParOf" srcId="{0830F8F2-4809-BE40-9E59-0F52C72D51ED}" destId="{94E36E05-227E-184F-95CE-F1F0E4034460}" srcOrd="1" destOrd="0" presId="urn:microsoft.com/office/officeart/2005/8/layout/orgChart1"/>
    <dgm:cxn modelId="{31CAE868-2F7E-9D45-AAFC-C56672823580}" type="presParOf" srcId="{3DB882CD-6598-9040-B85C-1A83D378084F}" destId="{171A6BCF-F99C-404B-949C-C2197C53C14F}" srcOrd="1" destOrd="0" presId="urn:microsoft.com/office/officeart/2005/8/layout/orgChart1"/>
    <dgm:cxn modelId="{C2703DF2-DB17-4846-A845-145517B882CD}" type="presParOf" srcId="{171A6BCF-F99C-404B-949C-C2197C53C14F}" destId="{79258160-981A-604D-BCBD-AD267251A8FD}" srcOrd="0" destOrd="0" presId="urn:microsoft.com/office/officeart/2005/8/layout/orgChart1"/>
    <dgm:cxn modelId="{9CAE68D2-1A37-1946-B50B-E1E66691BB4D}" type="presParOf" srcId="{171A6BCF-F99C-404B-949C-C2197C53C14F}" destId="{230C7593-294C-6F4C-AD54-23C670C58A7F}" srcOrd="1" destOrd="0" presId="urn:microsoft.com/office/officeart/2005/8/layout/orgChart1"/>
    <dgm:cxn modelId="{FC151E12-A16B-4446-A6E4-489C95BAAE60}" type="presParOf" srcId="{230C7593-294C-6F4C-AD54-23C670C58A7F}" destId="{27857492-8787-054D-9826-8F506FCC7252}" srcOrd="0" destOrd="0" presId="urn:microsoft.com/office/officeart/2005/8/layout/orgChart1"/>
    <dgm:cxn modelId="{D801B222-D470-0245-B9DB-AA308EDAF338}" type="presParOf" srcId="{27857492-8787-054D-9826-8F506FCC7252}" destId="{1C0E9EDA-D821-7641-815D-C21664E5036A}" srcOrd="0" destOrd="0" presId="urn:microsoft.com/office/officeart/2005/8/layout/orgChart1"/>
    <dgm:cxn modelId="{B890BE86-39EF-7D42-B95F-4FF337DBE621}" type="presParOf" srcId="{27857492-8787-054D-9826-8F506FCC7252}" destId="{498B904E-521A-3F4F-AD4E-5392E2A191DD}" srcOrd="1" destOrd="0" presId="urn:microsoft.com/office/officeart/2005/8/layout/orgChart1"/>
    <dgm:cxn modelId="{58AF18BA-F384-F543-9CF6-514698F6FED3}" type="presParOf" srcId="{230C7593-294C-6F4C-AD54-23C670C58A7F}" destId="{F78684D6-1172-9C49-92FC-E0B4D919DF1E}" srcOrd="1" destOrd="0" presId="urn:microsoft.com/office/officeart/2005/8/layout/orgChart1"/>
    <dgm:cxn modelId="{42784047-2042-9D49-953A-7ACFC1A23941}" type="presParOf" srcId="{F78684D6-1172-9C49-92FC-E0B4D919DF1E}" destId="{FA7FDCB6-2F1C-4240-9B6F-CBEC65594017}" srcOrd="0" destOrd="0" presId="urn:microsoft.com/office/officeart/2005/8/layout/orgChart1"/>
    <dgm:cxn modelId="{D89DC5A3-B245-E842-950C-BDDC4E086A10}" type="presParOf" srcId="{F78684D6-1172-9C49-92FC-E0B4D919DF1E}" destId="{BDE2031B-58E8-F84E-8E19-AAF491773280}" srcOrd="1" destOrd="0" presId="urn:microsoft.com/office/officeart/2005/8/layout/orgChart1"/>
    <dgm:cxn modelId="{5A2AC00D-80F7-2F4F-9815-814B81433F56}" type="presParOf" srcId="{BDE2031B-58E8-F84E-8E19-AAF491773280}" destId="{F5B72F2E-B5F0-8240-AF76-DA32AC7E82B8}" srcOrd="0" destOrd="0" presId="urn:microsoft.com/office/officeart/2005/8/layout/orgChart1"/>
    <dgm:cxn modelId="{7BA9D91B-1458-B24D-909C-9584C272C2E1}" type="presParOf" srcId="{F5B72F2E-B5F0-8240-AF76-DA32AC7E82B8}" destId="{ADDE005C-690B-AC47-8EB3-13D5F7A2A727}" srcOrd="0" destOrd="0" presId="urn:microsoft.com/office/officeart/2005/8/layout/orgChart1"/>
    <dgm:cxn modelId="{9F2F4C12-3336-1741-A8A2-9635B6E1EC62}" type="presParOf" srcId="{F5B72F2E-B5F0-8240-AF76-DA32AC7E82B8}" destId="{2557A966-86CC-CE45-98F3-4BDF656AE51C}" srcOrd="1" destOrd="0" presId="urn:microsoft.com/office/officeart/2005/8/layout/orgChart1"/>
    <dgm:cxn modelId="{CA45B652-5546-034E-8AB1-7120814B3907}" type="presParOf" srcId="{BDE2031B-58E8-F84E-8E19-AAF491773280}" destId="{BA9A8C62-A37D-CC48-AB94-F174F9207B9C}" srcOrd="1" destOrd="0" presId="urn:microsoft.com/office/officeart/2005/8/layout/orgChart1"/>
    <dgm:cxn modelId="{EB31FDDE-3A5C-644C-9AD9-27CC39B059AB}" type="presParOf" srcId="{BDE2031B-58E8-F84E-8E19-AAF491773280}" destId="{BA3E85C4-F053-0548-BD7F-4883B25CB718}" srcOrd="2" destOrd="0" presId="urn:microsoft.com/office/officeart/2005/8/layout/orgChart1"/>
    <dgm:cxn modelId="{62CA4A8B-487D-F947-B6BB-11306F8CDBCF}" type="presParOf" srcId="{F78684D6-1172-9C49-92FC-E0B4D919DF1E}" destId="{6D83D77D-DE0C-3143-89D2-319421E808F1}" srcOrd="2" destOrd="0" presId="urn:microsoft.com/office/officeart/2005/8/layout/orgChart1"/>
    <dgm:cxn modelId="{C1BC0D4C-0042-4246-844F-71B0C8985B0F}" type="presParOf" srcId="{F78684D6-1172-9C49-92FC-E0B4D919DF1E}" destId="{E2417640-F68E-7E4E-A787-9862CA56C321}" srcOrd="3" destOrd="0" presId="urn:microsoft.com/office/officeart/2005/8/layout/orgChart1"/>
    <dgm:cxn modelId="{C7F829AF-066E-1347-A201-21DBE2E5BC86}" type="presParOf" srcId="{E2417640-F68E-7E4E-A787-9862CA56C321}" destId="{7C15166C-46E1-3F45-B06B-A8B64D56CA54}" srcOrd="0" destOrd="0" presId="urn:microsoft.com/office/officeart/2005/8/layout/orgChart1"/>
    <dgm:cxn modelId="{53209E4E-8E34-9142-B7BC-5CB160257422}" type="presParOf" srcId="{7C15166C-46E1-3F45-B06B-A8B64D56CA54}" destId="{8DDBE8BA-4F62-CC42-ABF0-BA4CFC443D8A}" srcOrd="0" destOrd="0" presId="urn:microsoft.com/office/officeart/2005/8/layout/orgChart1"/>
    <dgm:cxn modelId="{4B2573F5-2263-6044-A38C-B98353684A8B}" type="presParOf" srcId="{7C15166C-46E1-3F45-B06B-A8B64D56CA54}" destId="{42019C2D-F4BF-A44C-AA8E-CB56AC32C6C5}" srcOrd="1" destOrd="0" presId="urn:microsoft.com/office/officeart/2005/8/layout/orgChart1"/>
    <dgm:cxn modelId="{F7430994-C2B6-7241-82D9-D459E1E44EB4}" type="presParOf" srcId="{E2417640-F68E-7E4E-A787-9862CA56C321}" destId="{30929C74-14F6-BD4F-8C88-C155DD3780D3}" srcOrd="1" destOrd="0" presId="urn:microsoft.com/office/officeart/2005/8/layout/orgChart1"/>
    <dgm:cxn modelId="{ABF53F4A-3280-8342-8BD1-552870428A49}" type="presParOf" srcId="{E2417640-F68E-7E4E-A787-9862CA56C321}" destId="{36F96DE8-C62B-8947-8005-FFB244B56814}" srcOrd="2" destOrd="0" presId="urn:microsoft.com/office/officeart/2005/8/layout/orgChart1"/>
    <dgm:cxn modelId="{CCE5E6A5-A80C-6847-B542-2887BB5DAD72}" type="presParOf" srcId="{F78684D6-1172-9C49-92FC-E0B4D919DF1E}" destId="{00DBF3F6-8378-7040-B677-97CF887D0EEB}" srcOrd="4" destOrd="0" presId="urn:microsoft.com/office/officeart/2005/8/layout/orgChart1"/>
    <dgm:cxn modelId="{C666B319-6506-E74A-A98F-485AAA115C07}" type="presParOf" srcId="{F78684D6-1172-9C49-92FC-E0B4D919DF1E}" destId="{FB78CC9D-F488-0447-A3DC-87DED8126292}" srcOrd="5" destOrd="0" presId="urn:microsoft.com/office/officeart/2005/8/layout/orgChart1"/>
    <dgm:cxn modelId="{64D9B8F8-25D9-BB4F-BCAC-3799F7914DA7}" type="presParOf" srcId="{FB78CC9D-F488-0447-A3DC-87DED8126292}" destId="{C7D9E77D-9834-0443-887C-059A2E9C38F3}" srcOrd="0" destOrd="0" presId="urn:microsoft.com/office/officeart/2005/8/layout/orgChart1"/>
    <dgm:cxn modelId="{5C9F7BC1-134C-1646-80E0-92D183166162}" type="presParOf" srcId="{C7D9E77D-9834-0443-887C-059A2E9C38F3}" destId="{B30A765A-0A40-EF49-AC7D-950F94CFF2A3}" srcOrd="0" destOrd="0" presId="urn:microsoft.com/office/officeart/2005/8/layout/orgChart1"/>
    <dgm:cxn modelId="{64BACD43-1A70-7A48-8ADA-754F388AE68E}" type="presParOf" srcId="{C7D9E77D-9834-0443-887C-059A2E9C38F3}" destId="{8D057973-13C0-4F48-ADCF-1FE2FE2B0330}" srcOrd="1" destOrd="0" presId="urn:microsoft.com/office/officeart/2005/8/layout/orgChart1"/>
    <dgm:cxn modelId="{49DCBD29-8FD2-034A-8303-3B74773F3C19}" type="presParOf" srcId="{FB78CC9D-F488-0447-A3DC-87DED8126292}" destId="{996BA58F-5460-DB4E-B19A-EBB210983C85}" srcOrd="1" destOrd="0" presId="urn:microsoft.com/office/officeart/2005/8/layout/orgChart1"/>
    <dgm:cxn modelId="{4FA54158-1B90-884F-AB6A-C93A5A2955C1}" type="presParOf" srcId="{FB78CC9D-F488-0447-A3DC-87DED8126292}" destId="{48358F93-53CA-F941-9241-B9139705E1D5}" srcOrd="2" destOrd="0" presId="urn:microsoft.com/office/officeart/2005/8/layout/orgChart1"/>
    <dgm:cxn modelId="{7F358104-A031-B049-93DC-FB649DC52F76}" type="presParOf" srcId="{F78684D6-1172-9C49-92FC-E0B4D919DF1E}" destId="{CA3D7791-5764-AF42-8E05-5357F6ED5B9A}" srcOrd="6" destOrd="0" presId="urn:microsoft.com/office/officeart/2005/8/layout/orgChart1"/>
    <dgm:cxn modelId="{049631C7-3269-D545-BA85-72AE90D1EB6D}" type="presParOf" srcId="{F78684D6-1172-9C49-92FC-E0B4D919DF1E}" destId="{77FC96FD-A39A-A948-BBED-D5C88FB6062F}" srcOrd="7" destOrd="0" presId="urn:microsoft.com/office/officeart/2005/8/layout/orgChart1"/>
    <dgm:cxn modelId="{3891AE50-4B06-D04F-A1F1-680726F7590C}" type="presParOf" srcId="{77FC96FD-A39A-A948-BBED-D5C88FB6062F}" destId="{2FB389FD-4014-434B-B9C1-609E303E74C9}" srcOrd="0" destOrd="0" presId="urn:microsoft.com/office/officeart/2005/8/layout/orgChart1"/>
    <dgm:cxn modelId="{0535ECDC-3853-214F-A18D-BC72E8AFF7B4}" type="presParOf" srcId="{2FB389FD-4014-434B-B9C1-609E303E74C9}" destId="{02159DB4-5DA7-FF4B-8521-59747A7EB837}" srcOrd="0" destOrd="0" presId="urn:microsoft.com/office/officeart/2005/8/layout/orgChart1"/>
    <dgm:cxn modelId="{B014DDAF-EDE2-CD4B-8703-B9EC271CA5D1}" type="presParOf" srcId="{2FB389FD-4014-434B-B9C1-609E303E74C9}" destId="{AB589613-5F02-AF46-9E51-E1FEB3D23911}" srcOrd="1" destOrd="0" presId="urn:microsoft.com/office/officeart/2005/8/layout/orgChart1"/>
    <dgm:cxn modelId="{5310B87E-FC18-9E4C-9CFC-26A7174B6130}" type="presParOf" srcId="{77FC96FD-A39A-A948-BBED-D5C88FB6062F}" destId="{901C0A92-2AB0-BA4F-A572-3ED28DEC5D7C}" srcOrd="1" destOrd="0" presId="urn:microsoft.com/office/officeart/2005/8/layout/orgChart1"/>
    <dgm:cxn modelId="{3DA77A25-BFAE-6647-9371-0AE002DD8EB8}" type="presParOf" srcId="{77FC96FD-A39A-A948-BBED-D5C88FB6062F}" destId="{376EE295-8EE2-694A-A386-060DC89ACE0A}" srcOrd="2" destOrd="0" presId="urn:microsoft.com/office/officeart/2005/8/layout/orgChart1"/>
    <dgm:cxn modelId="{87CBFCD6-790D-A24B-846C-FA16A3D025EF}" type="presParOf" srcId="{F78684D6-1172-9C49-92FC-E0B4D919DF1E}" destId="{7C7D21B1-B8FE-9848-88D6-5FA439410C57}" srcOrd="8" destOrd="0" presId="urn:microsoft.com/office/officeart/2005/8/layout/orgChart1"/>
    <dgm:cxn modelId="{76CED6A6-4B1F-594D-8A2A-9ECC26ECE95D}" type="presParOf" srcId="{F78684D6-1172-9C49-92FC-E0B4D919DF1E}" destId="{D8F274A5-784B-4D46-8F5A-800C731806EA}" srcOrd="9" destOrd="0" presId="urn:microsoft.com/office/officeart/2005/8/layout/orgChart1"/>
    <dgm:cxn modelId="{181A7DEE-BAE1-824F-84A1-029662755610}" type="presParOf" srcId="{D8F274A5-784B-4D46-8F5A-800C731806EA}" destId="{8E229A7F-0CDA-9240-A012-8841BC431419}" srcOrd="0" destOrd="0" presId="urn:microsoft.com/office/officeart/2005/8/layout/orgChart1"/>
    <dgm:cxn modelId="{9C2A5777-C8E8-C946-B8E7-1E30BA101C93}" type="presParOf" srcId="{8E229A7F-0CDA-9240-A012-8841BC431419}" destId="{F4DA113B-AE82-524E-AAC3-C664F32E99AC}" srcOrd="0" destOrd="0" presId="urn:microsoft.com/office/officeart/2005/8/layout/orgChart1"/>
    <dgm:cxn modelId="{1BB0F22C-3ED8-E44A-A60F-80D3B6BD1019}" type="presParOf" srcId="{8E229A7F-0CDA-9240-A012-8841BC431419}" destId="{465ACA0E-C639-354D-A2BF-69F007BA5FC7}" srcOrd="1" destOrd="0" presId="urn:microsoft.com/office/officeart/2005/8/layout/orgChart1"/>
    <dgm:cxn modelId="{20C84631-2D07-1B47-B5C8-C2A297EC6090}" type="presParOf" srcId="{D8F274A5-784B-4D46-8F5A-800C731806EA}" destId="{15E1E0DA-CBFB-6C49-899C-C5689D66FCE3}" srcOrd="1" destOrd="0" presId="urn:microsoft.com/office/officeart/2005/8/layout/orgChart1"/>
    <dgm:cxn modelId="{4F67AF87-D39D-9F4A-A9C0-4D6FBCC42A71}" type="presParOf" srcId="{D8F274A5-784B-4D46-8F5A-800C731806EA}" destId="{D5102F8C-CA2A-4444-8A7F-27D324CF6AA7}" srcOrd="2" destOrd="0" presId="urn:microsoft.com/office/officeart/2005/8/layout/orgChart1"/>
    <dgm:cxn modelId="{4BBE623B-4C05-884A-ABDA-508F3261DEB1}" type="presParOf" srcId="{F78684D6-1172-9C49-92FC-E0B4D919DF1E}" destId="{62D08049-B390-B54D-B05D-1270BB511FD7}" srcOrd="10" destOrd="0" presId="urn:microsoft.com/office/officeart/2005/8/layout/orgChart1"/>
    <dgm:cxn modelId="{B268DCC3-27D8-6540-9520-41B92DCDDB67}" type="presParOf" srcId="{F78684D6-1172-9C49-92FC-E0B4D919DF1E}" destId="{23060E8F-6A44-E94D-88DE-9AC1AC5C273B}" srcOrd="11" destOrd="0" presId="urn:microsoft.com/office/officeart/2005/8/layout/orgChart1"/>
    <dgm:cxn modelId="{6CA3B5F9-6A27-D74D-A0E0-C114BBF27357}" type="presParOf" srcId="{23060E8F-6A44-E94D-88DE-9AC1AC5C273B}" destId="{E3367819-B348-6D49-8518-0F572D342C22}" srcOrd="0" destOrd="0" presId="urn:microsoft.com/office/officeart/2005/8/layout/orgChart1"/>
    <dgm:cxn modelId="{2F632202-A4CA-3548-AF7A-C7584FA7288E}" type="presParOf" srcId="{E3367819-B348-6D49-8518-0F572D342C22}" destId="{8F7791AF-B562-AF44-A5D3-9E0835F3B0A5}" srcOrd="0" destOrd="0" presId="urn:microsoft.com/office/officeart/2005/8/layout/orgChart1"/>
    <dgm:cxn modelId="{FB51B236-5845-554E-A9EF-1AC199942294}" type="presParOf" srcId="{E3367819-B348-6D49-8518-0F572D342C22}" destId="{2ABAA33A-041A-0E49-9085-497CAC2C6BBD}" srcOrd="1" destOrd="0" presId="urn:microsoft.com/office/officeart/2005/8/layout/orgChart1"/>
    <dgm:cxn modelId="{C3219A03-A573-7640-817D-D9921CB3D4F1}" type="presParOf" srcId="{23060E8F-6A44-E94D-88DE-9AC1AC5C273B}" destId="{B2024E6C-783F-6147-81D9-3A8544E374B8}" srcOrd="1" destOrd="0" presId="urn:microsoft.com/office/officeart/2005/8/layout/orgChart1"/>
    <dgm:cxn modelId="{42A9A4C3-BD1E-2643-A741-4E36609CF707}" type="presParOf" srcId="{23060E8F-6A44-E94D-88DE-9AC1AC5C273B}" destId="{5B00315B-1D53-B943-871A-E4FF40AB757A}" srcOrd="2" destOrd="0" presId="urn:microsoft.com/office/officeart/2005/8/layout/orgChart1"/>
    <dgm:cxn modelId="{CA0AB7C0-CEC7-664A-8205-9E13696A8986}" type="presParOf" srcId="{F78684D6-1172-9C49-92FC-E0B4D919DF1E}" destId="{2F446BD0-06BD-A74E-9FAF-704EC511A951}" srcOrd="12" destOrd="0" presId="urn:microsoft.com/office/officeart/2005/8/layout/orgChart1"/>
    <dgm:cxn modelId="{16E5E474-3026-1045-9530-B5565EE14AF7}" type="presParOf" srcId="{F78684D6-1172-9C49-92FC-E0B4D919DF1E}" destId="{B9F30589-94AA-3B42-981D-B0226CB60050}" srcOrd="13" destOrd="0" presId="urn:microsoft.com/office/officeart/2005/8/layout/orgChart1"/>
    <dgm:cxn modelId="{DD03545D-9F11-184D-84E4-C24373295FE8}" type="presParOf" srcId="{B9F30589-94AA-3B42-981D-B0226CB60050}" destId="{9376ED34-F6E4-6B4D-A844-D4CF426F3DC5}" srcOrd="0" destOrd="0" presId="urn:microsoft.com/office/officeart/2005/8/layout/orgChart1"/>
    <dgm:cxn modelId="{E9E0AE7C-2B0C-404C-B48E-2E1AAC52BA43}" type="presParOf" srcId="{9376ED34-F6E4-6B4D-A844-D4CF426F3DC5}" destId="{98DC9C42-DB1D-AE44-93B4-4B24A47B3DF0}" srcOrd="0" destOrd="0" presId="urn:microsoft.com/office/officeart/2005/8/layout/orgChart1"/>
    <dgm:cxn modelId="{AD4B4AED-CAD6-6042-9387-72A0871CC57E}" type="presParOf" srcId="{9376ED34-F6E4-6B4D-A844-D4CF426F3DC5}" destId="{62BC3E71-68A7-D242-A307-2505F071704E}" srcOrd="1" destOrd="0" presId="urn:microsoft.com/office/officeart/2005/8/layout/orgChart1"/>
    <dgm:cxn modelId="{949B215A-B9AA-9A4B-A6AF-7F26989A77A4}" type="presParOf" srcId="{B9F30589-94AA-3B42-981D-B0226CB60050}" destId="{9419CD2A-3E2A-EE4E-B4D3-BD46CB60E156}" srcOrd="1" destOrd="0" presId="urn:microsoft.com/office/officeart/2005/8/layout/orgChart1"/>
    <dgm:cxn modelId="{22C80662-625D-7F45-9FE4-18F0BA3526FF}" type="presParOf" srcId="{B9F30589-94AA-3B42-981D-B0226CB60050}" destId="{E4758D81-6708-5649-85D9-AF71E31310CF}" srcOrd="2" destOrd="0" presId="urn:microsoft.com/office/officeart/2005/8/layout/orgChart1"/>
    <dgm:cxn modelId="{D59B5D3B-62F9-A54A-880E-4A85078031FA}" type="presParOf" srcId="{230C7593-294C-6F4C-AD54-23C670C58A7F}" destId="{249B1D7B-0263-3943-A168-97417FE05CF4}" srcOrd="2" destOrd="0" presId="urn:microsoft.com/office/officeart/2005/8/layout/orgChart1"/>
    <dgm:cxn modelId="{86F79D3F-5D38-5940-864C-093380A14A74}" type="presParOf" srcId="{171A6BCF-F99C-404B-949C-C2197C53C14F}" destId="{A5AD726F-19B8-D449-B4DD-FD540E87877E}" srcOrd="2" destOrd="0" presId="urn:microsoft.com/office/officeart/2005/8/layout/orgChart1"/>
    <dgm:cxn modelId="{60D09606-050C-1C41-8934-27D72DCFF84F}" type="presParOf" srcId="{171A6BCF-F99C-404B-949C-C2197C53C14F}" destId="{8473126F-0B5F-AC44-9925-A91873DE87B0}" srcOrd="3" destOrd="0" presId="urn:microsoft.com/office/officeart/2005/8/layout/orgChart1"/>
    <dgm:cxn modelId="{DDE7CB22-6DB5-E94C-87F2-0117B1F685AB}" type="presParOf" srcId="{8473126F-0B5F-AC44-9925-A91873DE87B0}" destId="{20B0451C-C575-D245-B45C-014CF2602478}" srcOrd="0" destOrd="0" presId="urn:microsoft.com/office/officeart/2005/8/layout/orgChart1"/>
    <dgm:cxn modelId="{EBE47895-EDBD-6641-92A4-407EEBCE6ED6}" type="presParOf" srcId="{20B0451C-C575-D245-B45C-014CF2602478}" destId="{DF5BE6F6-97C6-FB46-AFC3-137F8AD55311}" srcOrd="0" destOrd="0" presId="urn:microsoft.com/office/officeart/2005/8/layout/orgChart1"/>
    <dgm:cxn modelId="{C53FE5AF-B8A6-564E-871A-666910169D02}" type="presParOf" srcId="{20B0451C-C575-D245-B45C-014CF2602478}" destId="{A40A138D-C14C-B24D-B582-BA87C6463F52}" srcOrd="1" destOrd="0" presId="urn:microsoft.com/office/officeart/2005/8/layout/orgChart1"/>
    <dgm:cxn modelId="{161F29FF-8EDB-7344-97C7-09B19C884DE5}" type="presParOf" srcId="{8473126F-0B5F-AC44-9925-A91873DE87B0}" destId="{1B2A2FE5-0580-7B42-B363-E96410C20D4A}" srcOrd="1" destOrd="0" presId="urn:microsoft.com/office/officeart/2005/8/layout/orgChart1"/>
    <dgm:cxn modelId="{22302EC6-9179-0F4F-A648-284C8EE998ED}" type="presParOf" srcId="{1B2A2FE5-0580-7B42-B363-E96410C20D4A}" destId="{944E6723-A2A8-8145-A6FE-5572B3F0D9A7}" srcOrd="0" destOrd="0" presId="urn:microsoft.com/office/officeart/2005/8/layout/orgChart1"/>
    <dgm:cxn modelId="{434DFF18-A651-FF41-84E4-06A7A22075A7}" type="presParOf" srcId="{1B2A2FE5-0580-7B42-B363-E96410C20D4A}" destId="{77FEE0FD-63EE-804B-9627-2308A5BE498F}" srcOrd="1" destOrd="0" presId="urn:microsoft.com/office/officeart/2005/8/layout/orgChart1"/>
    <dgm:cxn modelId="{A491490D-A3A4-1244-802B-C7D2F7A8A60A}" type="presParOf" srcId="{77FEE0FD-63EE-804B-9627-2308A5BE498F}" destId="{707F9497-FD99-7749-8ED5-392D83618109}" srcOrd="0" destOrd="0" presId="urn:microsoft.com/office/officeart/2005/8/layout/orgChart1"/>
    <dgm:cxn modelId="{619A2E2F-8A4B-A345-9834-67040E0CE0FA}" type="presParOf" srcId="{707F9497-FD99-7749-8ED5-392D83618109}" destId="{9635E244-9DA3-A642-914C-F17CA1E2CF86}" srcOrd="0" destOrd="0" presId="urn:microsoft.com/office/officeart/2005/8/layout/orgChart1"/>
    <dgm:cxn modelId="{6D301972-9D84-C146-9725-F4456F1704D9}" type="presParOf" srcId="{707F9497-FD99-7749-8ED5-392D83618109}" destId="{9B1A91B7-A521-1C4D-90D9-F0B88D4ED099}" srcOrd="1" destOrd="0" presId="urn:microsoft.com/office/officeart/2005/8/layout/orgChart1"/>
    <dgm:cxn modelId="{E1A93F49-1BBE-DE4A-A391-DBB45C11A924}" type="presParOf" srcId="{77FEE0FD-63EE-804B-9627-2308A5BE498F}" destId="{B6A176AB-B610-844F-AAB5-151E45A61A57}" srcOrd="1" destOrd="0" presId="urn:microsoft.com/office/officeart/2005/8/layout/orgChart1"/>
    <dgm:cxn modelId="{745817D9-C3E5-C745-8F07-1CAC0FEFEE16}" type="presParOf" srcId="{77FEE0FD-63EE-804B-9627-2308A5BE498F}" destId="{01DA23B3-2C2A-744C-BA97-8CFDEFC0AF9C}" srcOrd="2" destOrd="0" presId="urn:microsoft.com/office/officeart/2005/8/layout/orgChart1"/>
    <dgm:cxn modelId="{286A51A9-AF35-DC44-A038-2E7E65CEF1CF}" type="presParOf" srcId="{1B2A2FE5-0580-7B42-B363-E96410C20D4A}" destId="{4BC2581B-AA2C-8043-84C6-7E99EA2B3545}" srcOrd="2" destOrd="0" presId="urn:microsoft.com/office/officeart/2005/8/layout/orgChart1"/>
    <dgm:cxn modelId="{15A9927F-6F0E-424C-B59F-0F9098F4CC93}" type="presParOf" srcId="{1B2A2FE5-0580-7B42-B363-E96410C20D4A}" destId="{4A403E90-5F9C-804D-BB29-BB48A5357320}" srcOrd="3" destOrd="0" presId="urn:microsoft.com/office/officeart/2005/8/layout/orgChart1"/>
    <dgm:cxn modelId="{41CD5DF7-2ABC-6C49-ACDB-E4CECE87AD5D}" type="presParOf" srcId="{4A403E90-5F9C-804D-BB29-BB48A5357320}" destId="{674CF76B-FEA1-5040-8303-B7F3CB645D7C}" srcOrd="0" destOrd="0" presId="urn:microsoft.com/office/officeart/2005/8/layout/orgChart1"/>
    <dgm:cxn modelId="{BCF0B689-05B9-614B-A5EA-56CE159C4F1B}" type="presParOf" srcId="{674CF76B-FEA1-5040-8303-B7F3CB645D7C}" destId="{69CDC33E-93AD-CB42-8882-9651C1A1C8A4}" srcOrd="0" destOrd="0" presId="urn:microsoft.com/office/officeart/2005/8/layout/orgChart1"/>
    <dgm:cxn modelId="{3412BF0E-36FA-6C4F-820C-BFEB53C3C3C1}" type="presParOf" srcId="{674CF76B-FEA1-5040-8303-B7F3CB645D7C}" destId="{3A5A4077-9152-C44F-BFDF-65B13FCB3DCC}" srcOrd="1" destOrd="0" presId="urn:microsoft.com/office/officeart/2005/8/layout/orgChart1"/>
    <dgm:cxn modelId="{708528B7-80F5-A74E-8DA1-2A6C36EE1907}" type="presParOf" srcId="{4A403E90-5F9C-804D-BB29-BB48A5357320}" destId="{71289901-7385-DC4F-A2BC-C5698ADABD5A}" srcOrd="1" destOrd="0" presId="urn:microsoft.com/office/officeart/2005/8/layout/orgChart1"/>
    <dgm:cxn modelId="{DB107778-8BD5-5247-BBE3-EF015E4EB47E}" type="presParOf" srcId="{4A403E90-5F9C-804D-BB29-BB48A5357320}" destId="{DFCEE172-0625-6140-94B3-EEC9BF17653C}" srcOrd="2" destOrd="0" presId="urn:microsoft.com/office/officeart/2005/8/layout/orgChart1"/>
    <dgm:cxn modelId="{606A27F5-B6DB-364F-A4BD-259043B240FC}" type="presParOf" srcId="{1B2A2FE5-0580-7B42-B363-E96410C20D4A}" destId="{E819C492-2A76-BA40-B0A2-68E7CE94D0F9}" srcOrd="4" destOrd="0" presId="urn:microsoft.com/office/officeart/2005/8/layout/orgChart1"/>
    <dgm:cxn modelId="{899E367C-0EC3-E849-B394-0D3A6FBB25EB}" type="presParOf" srcId="{1B2A2FE5-0580-7B42-B363-E96410C20D4A}" destId="{7EE2CD4A-C565-3348-AAEF-793AE550A7D1}" srcOrd="5" destOrd="0" presId="urn:microsoft.com/office/officeart/2005/8/layout/orgChart1"/>
    <dgm:cxn modelId="{CD3625E8-2823-7144-AE11-AEE3C0014642}" type="presParOf" srcId="{7EE2CD4A-C565-3348-AAEF-793AE550A7D1}" destId="{1FA8FB72-C6D1-114D-9DCD-BC2D59A3275D}" srcOrd="0" destOrd="0" presId="urn:microsoft.com/office/officeart/2005/8/layout/orgChart1"/>
    <dgm:cxn modelId="{53958D96-3A89-EC4C-A9AE-1CA13F2DC6D5}" type="presParOf" srcId="{1FA8FB72-C6D1-114D-9DCD-BC2D59A3275D}" destId="{4000F6AC-B944-5042-8D6B-31ABBD13F57B}" srcOrd="0" destOrd="0" presId="urn:microsoft.com/office/officeart/2005/8/layout/orgChart1"/>
    <dgm:cxn modelId="{6009DED4-ABCD-F745-B3DA-FAAB3545D73A}" type="presParOf" srcId="{1FA8FB72-C6D1-114D-9DCD-BC2D59A3275D}" destId="{17F0C005-5951-AE4A-BBDF-795F8278AF8B}" srcOrd="1" destOrd="0" presId="urn:microsoft.com/office/officeart/2005/8/layout/orgChart1"/>
    <dgm:cxn modelId="{FEF69045-2407-9846-9886-C1666C30033D}" type="presParOf" srcId="{7EE2CD4A-C565-3348-AAEF-793AE550A7D1}" destId="{28B1A6D2-6651-4E47-BF16-6BA9FD2B1183}" srcOrd="1" destOrd="0" presId="urn:microsoft.com/office/officeart/2005/8/layout/orgChart1"/>
    <dgm:cxn modelId="{F3A559AC-98A5-034F-BA30-FE19327E62E5}" type="presParOf" srcId="{7EE2CD4A-C565-3348-AAEF-793AE550A7D1}" destId="{20CEFA41-8C74-4D43-8839-88946F1225EF}" srcOrd="2" destOrd="0" presId="urn:microsoft.com/office/officeart/2005/8/layout/orgChart1"/>
    <dgm:cxn modelId="{55F5A978-183D-5047-8B6A-0A57791EA34C}" type="presParOf" srcId="{1B2A2FE5-0580-7B42-B363-E96410C20D4A}" destId="{80F878F0-ABCF-FD41-863D-C0E2A8511DEC}" srcOrd="6" destOrd="0" presId="urn:microsoft.com/office/officeart/2005/8/layout/orgChart1"/>
    <dgm:cxn modelId="{0E089FA9-9C97-B14D-8771-F903E3582A11}" type="presParOf" srcId="{1B2A2FE5-0580-7B42-B363-E96410C20D4A}" destId="{23D47FCE-6E4B-B048-B2E5-0960D83FCF7D}" srcOrd="7" destOrd="0" presId="urn:microsoft.com/office/officeart/2005/8/layout/orgChart1"/>
    <dgm:cxn modelId="{FD8B3D54-2423-9542-9DE0-7DD4F80B7042}" type="presParOf" srcId="{23D47FCE-6E4B-B048-B2E5-0960D83FCF7D}" destId="{39DED7B1-D6E0-8844-9857-E2A7C3F808EC}" srcOrd="0" destOrd="0" presId="urn:microsoft.com/office/officeart/2005/8/layout/orgChart1"/>
    <dgm:cxn modelId="{EF546001-7B35-CE40-84B8-1DB0528BF27A}" type="presParOf" srcId="{39DED7B1-D6E0-8844-9857-E2A7C3F808EC}" destId="{93AEE1A1-0DDE-F447-A467-EF57727CC249}" srcOrd="0" destOrd="0" presId="urn:microsoft.com/office/officeart/2005/8/layout/orgChart1"/>
    <dgm:cxn modelId="{3728ECB8-E560-024A-9A86-5B91A9DD3788}" type="presParOf" srcId="{39DED7B1-D6E0-8844-9857-E2A7C3F808EC}" destId="{FCC4F7E0-3C7F-EC4F-8C46-F9BAD89D0C2F}" srcOrd="1" destOrd="0" presId="urn:microsoft.com/office/officeart/2005/8/layout/orgChart1"/>
    <dgm:cxn modelId="{A0F932CF-4A08-1A42-9B88-A3D86CEAA39E}" type="presParOf" srcId="{23D47FCE-6E4B-B048-B2E5-0960D83FCF7D}" destId="{50ADFD06-84BA-EA45-A491-002ECD541B2A}" srcOrd="1" destOrd="0" presId="urn:microsoft.com/office/officeart/2005/8/layout/orgChart1"/>
    <dgm:cxn modelId="{D9C96307-8BBF-8C45-9156-B10AF9DAC28D}" type="presParOf" srcId="{23D47FCE-6E4B-B048-B2E5-0960D83FCF7D}" destId="{B3F3BC01-8F65-0F49-9048-40ACF2D3D308}" srcOrd="2" destOrd="0" presId="urn:microsoft.com/office/officeart/2005/8/layout/orgChart1"/>
    <dgm:cxn modelId="{A3E539B3-D9C1-DE4D-9FC3-8189EFA17FED}" type="presParOf" srcId="{8473126F-0B5F-AC44-9925-A91873DE87B0}" destId="{209C332B-A240-0D4C-BEB0-0FCAA6F7FFDB}" srcOrd="2" destOrd="0" presId="urn:microsoft.com/office/officeart/2005/8/layout/orgChart1"/>
    <dgm:cxn modelId="{AD5009CE-C916-F643-A6D8-03D175A8AB42}" type="presParOf" srcId="{3DB882CD-6598-9040-B85C-1A83D378084F}" destId="{CEFBB94F-9E4A-DC4F-8545-3409BC15EBC6}" srcOrd="2" destOrd="0" presId="urn:microsoft.com/office/officeart/2005/8/layout/orgChart1"/>
    <dgm:cxn modelId="{C443D242-E2C9-794D-9448-6EC6BB20A9B5}" type="presParOf" srcId="{B878A005-2C2F-0F46-9C8F-060DAD329D78}" destId="{DBE3CBCD-F73E-1A44-8FD8-6AD63C2A8B7D}" srcOrd="4" destOrd="0" presId="urn:microsoft.com/office/officeart/2005/8/layout/orgChart1"/>
    <dgm:cxn modelId="{41D7685F-AE83-7345-8001-B8804A9155F4}" type="presParOf" srcId="{B878A005-2C2F-0F46-9C8F-060DAD329D78}" destId="{388D79DE-0005-204E-AA80-C9FEAA2EB98D}" srcOrd="5" destOrd="0" presId="urn:microsoft.com/office/officeart/2005/8/layout/orgChart1"/>
    <dgm:cxn modelId="{C3591276-16EB-2445-8DE9-3A11B871C36E}" type="presParOf" srcId="{388D79DE-0005-204E-AA80-C9FEAA2EB98D}" destId="{988E049A-A67C-8E40-B0DE-703A2D0211F9}" srcOrd="0" destOrd="0" presId="urn:microsoft.com/office/officeart/2005/8/layout/orgChart1"/>
    <dgm:cxn modelId="{6D31BDCA-8D31-A548-8D6C-FEA63DB22CE5}" type="presParOf" srcId="{988E049A-A67C-8E40-B0DE-703A2D0211F9}" destId="{59027BE4-1E27-D641-96AB-D1A0E87978FE}" srcOrd="0" destOrd="0" presId="urn:microsoft.com/office/officeart/2005/8/layout/orgChart1"/>
    <dgm:cxn modelId="{6F7CF9B7-0112-0049-8BBF-DCB9EFF3A756}" type="presParOf" srcId="{988E049A-A67C-8E40-B0DE-703A2D0211F9}" destId="{EBB2E77A-26A3-8D4B-9C56-E3F2BF12F0A2}" srcOrd="1" destOrd="0" presId="urn:microsoft.com/office/officeart/2005/8/layout/orgChart1"/>
    <dgm:cxn modelId="{26D0F0BF-A8EA-DF40-937D-119B83BFBEAA}" type="presParOf" srcId="{388D79DE-0005-204E-AA80-C9FEAA2EB98D}" destId="{CFBC5BFB-7337-964B-8691-81BEC21337DD}" srcOrd="1" destOrd="0" presId="urn:microsoft.com/office/officeart/2005/8/layout/orgChart1"/>
    <dgm:cxn modelId="{844525A7-6D5A-FC4E-842B-F781B7BE9212}" type="presParOf" srcId="{CFBC5BFB-7337-964B-8691-81BEC21337DD}" destId="{4710E44F-48F3-6447-A9B3-D0FD696FBB54}" srcOrd="0" destOrd="0" presId="urn:microsoft.com/office/officeart/2005/8/layout/orgChart1"/>
    <dgm:cxn modelId="{5DE411D7-6295-4C44-A22C-70E20BD835C7}" type="presParOf" srcId="{CFBC5BFB-7337-964B-8691-81BEC21337DD}" destId="{FC102227-85AC-584D-ABB5-9963556ADDAE}" srcOrd="1" destOrd="0" presId="urn:microsoft.com/office/officeart/2005/8/layout/orgChart1"/>
    <dgm:cxn modelId="{359454FA-5A99-D94C-A4E5-52D60EDF35FE}" type="presParOf" srcId="{FC102227-85AC-584D-ABB5-9963556ADDAE}" destId="{EBB41C22-0015-194B-9CC2-823EB8FB99A9}" srcOrd="0" destOrd="0" presId="urn:microsoft.com/office/officeart/2005/8/layout/orgChart1"/>
    <dgm:cxn modelId="{E3691C1C-BEC4-F94D-BE56-79C5C2C5C47F}" type="presParOf" srcId="{EBB41C22-0015-194B-9CC2-823EB8FB99A9}" destId="{F0B3AAE9-7452-904B-A873-D4A1FFF0F927}" srcOrd="0" destOrd="0" presId="urn:microsoft.com/office/officeart/2005/8/layout/orgChart1"/>
    <dgm:cxn modelId="{97E2E409-AB7D-634C-8CB2-517EBCAF686A}" type="presParOf" srcId="{EBB41C22-0015-194B-9CC2-823EB8FB99A9}" destId="{7934548A-02E0-5F44-8637-232FB9CD6758}" srcOrd="1" destOrd="0" presId="urn:microsoft.com/office/officeart/2005/8/layout/orgChart1"/>
    <dgm:cxn modelId="{6607B9C1-C7F4-ED47-B22E-7B8E37532947}" type="presParOf" srcId="{FC102227-85AC-584D-ABB5-9963556ADDAE}" destId="{42DE7E83-E602-324C-9A17-C4CEDE4B0D91}" srcOrd="1" destOrd="0" presId="urn:microsoft.com/office/officeart/2005/8/layout/orgChart1"/>
    <dgm:cxn modelId="{77A5FB4B-2BE7-6641-B0F2-B17E3F310918}" type="presParOf" srcId="{42DE7E83-E602-324C-9A17-C4CEDE4B0D91}" destId="{D5CFE4A7-4441-0A4E-A8D6-A982BD9C9E02}" srcOrd="0" destOrd="0" presId="urn:microsoft.com/office/officeart/2005/8/layout/orgChart1"/>
    <dgm:cxn modelId="{440D94E4-814F-0847-BB9D-CC25B615FF2C}" type="presParOf" srcId="{42DE7E83-E602-324C-9A17-C4CEDE4B0D91}" destId="{5AD837C0-5215-9B4E-9EBA-8A1EEF835B21}" srcOrd="1" destOrd="0" presId="urn:microsoft.com/office/officeart/2005/8/layout/orgChart1"/>
    <dgm:cxn modelId="{4727E082-E499-1E47-93DF-28AC3CBF0D80}" type="presParOf" srcId="{5AD837C0-5215-9B4E-9EBA-8A1EEF835B21}" destId="{567E6139-D053-B640-9515-46CFFDBCC87D}" srcOrd="0" destOrd="0" presId="urn:microsoft.com/office/officeart/2005/8/layout/orgChart1"/>
    <dgm:cxn modelId="{3CF62B22-632D-B442-83F1-C7D8143E4BCA}" type="presParOf" srcId="{567E6139-D053-B640-9515-46CFFDBCC87D}" destId="{AE0A8AA2-39CD-6648-9E36-DC5428EBF015}" srcOrd="0" destOrd="0" presId="urn:microsoft.com/office/officeart/2005/8/layout/orgChart1"/>
    <dgm:cxn modelId="{EC8772FE-35C7-E549-BACD-DC9FAA588B14}" type="presParOf" srcId="{567E6139-D053-B640-9515-46CFFDBCC87D}" destId="{E146FCAB-9FB7-7A4D-ABAA-5D5DE8DC28DD}" srcOrd="1" destOrd="0" presId="urn:microsoft.com/office/officeart/2005/8/layout/orgChart1"/>
    <dgm:cxn modelId="{C1CC9223-C2ED-0B41-AF30-19021C9F325E}" type="presParOf" srcId="{5AD837C0-5215-9B4E-9EBA-8A1EEF835B21}" destId="{CFF783AE-E5FB-2141-9560-8DC0D841F335}" srcOrd="1" destOrd="0" presId="urn:microsoft.com/office/officeart/2005/8/layout/orgChart1"/>
    <dgm:cxn modelId="{7521CB88-11D0-8847-9561-D5D8AFC1D8C3}" type="presParOf" srcId="{5AD837C0-5215-9B4E-9EBA-8A1EEF835B21}" destId="{3EB39845-41B0-334F-ACF0-12785DF06DF0}" srcOrd="2" destOrd="0" presId="urn:microsoft.com/office/officeart/2005/8/layout/orgChart1"/>
    <dgm:cxn modelId="{2DCBC17A-D816-8949-A8E2-7DB409CF873D}" type="presParOf" srcId="{42DE7E83-E602-324C-9A17-C4CEDE4B0D91}" destId="{D522B1B9-DD26-494C-B7C1-54468213FE1B}" srcOrd="2" destOrd="0" presId="urn:microsoft.com/office/officeart/2005/8/layout/orgChart1"/>
    <dgm:cxn modelId="{BB8AD365-D4DC-474B-8D85-7EE1744CF4ED}" type="presParOf" srcId="{42DE7E83-E602-324C-9A17-C4CEDE4B0D91}" destId="{C8593457-1BD5-F14E-BD1C-A46526E7C7CA}" srcOrd="3" destOrd="0" presId="urn:microsoft.com/office/officeart/2005/8/layout/orgChart1"/>
    <dgm:cxn modelId="{CB69E302-9C12-5C49-A6A9-2CC4E5FB90B4}" type="presParOf" srcId="{C8593457-1BD5-F14E-BD1C-A46526E7C7CA}" destId="{FB6110CA-4BF3-5442-94B9-74B9EEA2BB89}" srcOrd="0" destOrd="0" presId="urn:microsoft.com/office/officeart/2005/8/layout/orgChart1"/>
    <dgm:cxn modelId="{76ED43A2-97A0-9942-A0D7-A947755FCE86}" type="presParOf" srcId="{FB6110CA-4BF3-5442-94B9-74B9EEA2BB89}" destId="{050F8FDF-71EF-DA40-BCD6-5A4E49FE84FF}" srcOrd="0" destOrd="0" presId="urn:microsoft.com/office/officeart/2005/8/layout/orgChart1"/>
    <dgm:cxn modelId="{87FD1C9A-6499-9840-8CBF-612DAC7F55C3}" type="presParOf" srcId="{FB6110CA-4BF3-5442-94B9-74B9EEA2BB89}" destId="{392D8C67-BCDC-1F4F-BBC7-1991D7B60D84}" srcOrd="1" destOrd="0" presId="urn:microsoft.com/office/officeart/2005/8/layout/orgChart1"/>
    <dgm:cxn modelId="{9CA706C1-94FD-934F-9500-2A8B63E9B98A}" type="presParOf" srcId="{C8593457-1BD5-F14E-BD1C-A46526E7C7CA}" destId="{394893FA-C6B3-3447-A75C-0D84BE4BDA6F}" srcOrd="1" destOrd="0" presId="urn:microsoft.com/office/officeart/2005/8/layout/orgChart1"/>
    <dgm:cxn modelId="{24A40F27-6C13-094F-ACB1-EADF50A7F2A0}" type="presParOf" srcId="{C8593457-1BD5-F14E-BD1C-A46526E7C7CA}" destId="{5E77D107-7B41-5741-8253-44FB9C55BBFF}" srcOrd="2" destOrd="0" presId="urn:microsoft.com/office/officeart/2005/8/layout/orgChart1"/>
    <dgm:cxn modelId="{AF355C0E-9A0B-564E-AB41-9717FC5FD00F}" type="presParOf" srcId="{FC102227-85AC-584D-ABB5-9963556ADDAE}" destId="{43A2E5C4-2A21-434E-BCC7-EAAF5C0A1931}" srcOrd="2" destOrd="0" presId="urn:microsoft.com/office/officeart/2005/8/layout/orgChart1"/>
    <dgm:cxn modelId="{BC4D6A48-7E31-A648-B954-84D69CFF33AE}" type="presParOf" srcId="{CFBC5BFB-7337-964B-8691-81BEC21337DD}" destId="{A418CB08-0B84-724B-867E-61058E9E9CE9}" srcOrd="2" destOrd="0" presId="urn:microsoft.com/office/officeart/2005/8/layout/orgChart1"/>
    <dgm:cxn modelId="{D90D9302-457B-FC4A-8DBD-F0D8B29655D0}" type="presParOf" srcId="{CFBC5BFB-7337-964B-8691-81BEC21337DD}" destId="{0DBF6F6F-75DC-BB49-9F09-0C853E431376}" srcOrd="3" destOrd="0" presId="urn:microsoft.com/office/officeart/2005/8/layout/orgChart1"/>
    <dgm:cxn modelId="{E462F1B7-A1BE-D148-8757-2F1432BB828A}" type="presParOf" srcId="{0DBF6F6F-75DC-BB49-9F09-0C853E431376}" destId="{4AA1ADEF-BDCA-0640-8567-6C8D7D542891}" srcOrd="0" destOrd="0" presId="urn:microsoft.com/office/officeart/2005/8/layout/orgChart1"/>
    <dgm:cxn modelId="{16DC0424-1FF1-6443-8E4E-F749D6017FBB}" type="presParOf" srcId="{4AA1ADEF-BDCA-0640-8567-6C8D7D542891}" destId="{13B4C573-5DEE-AC48-91BF-1A964C68D921}" srcOrd="0" destOrd="0" presId="urn:microsoft.com/office/officeart/2005/8/layout/orgChart1"/>
    <dgm:cxn modelId="{A7DFA903-A04A-574C-A64D-B2E1B88EF3D6}" type="presParOf" srcId="{4AA1ADEF-BDCA-0640-8567-6C8D7D542891}" destId="{DD8710FD-3B47-CB49-A1D5-84B57F21BCED}" srcOrd="1" destOrd="0" presId="urn:microsoft.com/office/officeart/2005/8/layout/orgChart1"/>
    <dgm:cxn modelId="{500491DF-DB3B-6247-83B2-FE05A7D98FFB}" type="presParOf" srcId="{0DBF6F6F-75DC-BB49-9F09-0C853E431376}" destId="{04861C07-736E-AB46-BC7A-5067C758FF50}" srcOrd="1" destOrd="0" presId="urn:microsoft.com/office/officeart/2005/8/layout/orgChart1"/>
    <dgm:cxn modelId="{6861D4A1-FC39-4941-924D-10EF04A5E24C}" type="presParOf" srcId="{04861C07-736E-AB46-BC7A-5067C758FF50}" destId="{86E9C98B-3D88-CF4E-B982-4EC174FE4C80}" srcOrd="0" destOrd="0" presId="urn:microsoft.com/office/officeart/2005/8/layout/orgChart1"/>
    <dgm:cxn modelId="{5C4D845E-448B-4745-8AED-ABACBB5AEFF0}" type="presParOf" srcId="{04861C07-736E-AB46-BC7A-5067C758FF50}" destId="{45D3B7AB-FDDA-EC47-BDD5-60D93D17CBF5}" srcOrd="1" destOrd="0" presId="urn:microsoft.com/office/officeart/2005/8/layout/orgChart1"/>
    <dgm:cxn modelId="{A5BAD804-E3F7-8B49-A307-2177152C45F2}" type="presParOf" srcId="{45D3B7AB-FDDA-EC47-BDD5-60D93D17CBF5}" destId="{3CE44BB6-46AD-F64B-9CD2-8BC0222B0D68}" srcOrd="0" destOrd="0" presId="urn:microsoft.com/office/officeart/2005/8/layout/orgChart1"/>
    <dgm:cxn modelId="{AA2C75BB-5971-444B-9D7B-C3924B4F71EE}" type="presParOf" srcId="{3CE44BB6-46AD-F64B-9CD2-8BC0222B0D68}" destId="{609DB9FE-7E9D-9F40-971B-911B139BDFC0}" srcOrd="0" destOrd="0" presId="urn:microsoft.com/office/officeart/2005/8/layout/orgChart1"/>
    <dgm:cxn modelId="{E211AC31-BAA1-FC4E-A1D0-2BF76CDF95FB}" type="presParOf" srcId="{3CE44BB6-46AD-F64B-9CD2-8BC0222B0D68}" destId="{84BFAA1D-316E-FA4F-A610-A93120D0B16B}" srcOrd="1" destOrd="0" presId="urn:microsoft.com/office/officeart/2005/8/layout/orgChart1"/>
    <dgm:cxn modelId="{83498E83-5BBD-274C-91E6-E8D126413206}" type="presParOf" srcId="{45D3B7AB-FDDA-EC47-BDD5-60D93D17CBF5}" destId="{96FC8D38-EEB0-7C4A-B51A-EE6D42C0EF0C}" srcOrd="1" destOrd="0" presId="urn:microsoft.com/office/officeart/2005/8/layout/orgChart1"/>
    <dgm:cxn modelId="{11CE0088-180C-CB44-8DD4-397F5C5FD249}" type="presParOf" srcId="{45D3B7AB-FDDA-EC47-BDD5-60D93D17CBF5}" destId="{55640F95-6C7C-044E-B8EA-751C11DB6739}" srcOrd="2" destOrd="0" presId="urn:microsoft.com/office/officeart/2005/8/layout/orgChart1"/>
    <dgm:cxn modelId="{4C18F687-D021-A747-AA7D-9F18FA320EDD}" type="presParOf" srcId="{04861C07-736E-AB46-BC7A-5067C758FF50}" destId="{4011D860-630D-544E-A352-B40809714D36}" srcOrd="2" destOrd="0" presId="urn:microsoft.com/office/officeart/2005/8/layout/orgChart1"/>
    <dgm:cxn modelId="{CA1F4F6E-C054-6A49-8823-E742252ABB5B}" type="presParOf" srcId="{04861C07-736E-AB46-BC7A-5067C758FF50}" destId="{C7386378-20E0-BD4C-8E88-9CC59DB4F903}" srcOrd="3" destOrd="0" presId="urn:microsoft.com/office/officeart/2005/8/layout/orgChart1"/>
    <dgm:cxn modelId="{4D8F813C-4E57-FD4D-B9F2-D5C462AE5EA7}" type="presParOf" srcId="{C7386378-20E0-BD4C-8E88-9CC59DB4F903}" destId="{41EC67D2-CE05-1C4F-9AD2-62E16814F469}" srcOrd="0" destOrd="0" presId="urn:microsoft.com/office/officeart/2005/8/layout/orgChart1"/>
    <dgm:cxn modelId="{41DC873E-62C6-D54C-9213-9CAAC51FF473}" type="presParOf" srcId="{41EC67D2-CE05-1C4F-9AD2-62E16814F469}" destId="{E1E301A2-C682-6942-AD24-C330BD3E72F7}" srcOrd="0" destOrd="0" presId="urn:microsoft.com/office/officeart/2005/8/layout/orgChart1"/>
    <dgm:cxn modelId="{1CED5831-DAB1-C842-BBBC-94A7FACF848A}" type="presParOf" srcId="{41EC67D2-CE05-1C4F-9AD2-62E16814F469}" destId="{A3B04B10-6733-EC48-9C77-12B709413340}" srcOrd="1" destOrd="0" presId="urn:microsoft.com/office/officeart/2005/8/layout/orgChart1"/>
    <dgm:cxn modelId="{0D540486-2C74-5444-8A5E-223B651F4EAE}" type="presParOf" srcId="{C7386378-20E0-BD4C-8E88-9CC59DB4F903}" destId="{E7FD6D4B-121E-5241-AF24-3863F92BCD00}" srcOrd="1" destOrd="0" presId="urn:microsoft.com/office/officeart/2005/8/layout/orgChart1"/>
    <dgm:cxn modelId="{AA6B6D16-0469-8A4C-A7EF-049E9541D424}" type="presParOf" srcId="{C7386378-20E0-BD4C-8E88-9CC59DB4F903}" destId="{3E770486-14AB-6E48-81AA-4E3E2F176C3A}" srcOrd="2" destOrd="0" presId="urn:microsoft.com/office/officeart/2005/8/layout/orgChart1"/>
    <dgm:cxn modelId="{EB396DB8-48F5-134D-95E3-73258A8D28B8}" type="presParOf" srcId="{04861C07-736E-AB46-BC7A-5067C758FF50}" destId="{E1C17FD1-7FEA-1745-AA23-3F10E49EB681}" srcOrd="4" destOrd="0" presId="urn:microsoft.com/office/officeart/2005/8/layout/orgChart1"/>
    <dgm:cxn modelId="{513D56B5-610C-4345-A938-81C5A5FB4C52}" type="presParOf" srcId="{04861C07-736E-AB46-BC7A-5067C758FF50}" destId="{DA10702E-129A-B345-816E-E1805E21A03C}" srcOrd="5" destOrd="0" presId="urn:microsoft.com/office/officeart/2005/8/layout/orgChart1"/>
    <dgm:cxn modelId="{4CED9BA2-EBED-5243-89B3-DF423322F941}" type="presParOf" srcId="{DA10702E-129A-B345-816E-E1805E21A03C}" destId="{2F2C572D-32B0-4148-9C9A-78BF57E70A91}" srcOrd="0" destOrd="0" presId="urn:microsoft.com/office/officeart/2005/8/layout/orgChart1"/>
    <dgm:cxn modelId="{7E8AAFAB-22CB-B642-A268-B0F01B02DDAA}" type="presParOf" srcId="{2F2C572D-32B0-4148-9C9A-78BF57E70A91}" destId="{B040F289-820C-B249-96CC-EAE3B716173E}" srcOrd="0" destOrd="0" presId="urn:microsoft.com/office/officeart/2005/8/layout/orgChart1"/>
    <dgm:cxn modelId="{83D0CB8A-34C6-5F4C-99C4-7B06450E24E2}" type="presParOf" srcId="{2F2C572D-32B0-4148-9C9A-78BF57E70A91}" destId="{32B93E35-4921-DB4A-AD6A-5C87DE9BC16B}" srcOrd="1" destOrd="0" presId="urn:microsoft.com/office/officeart/2005/8/layout/orgChart1"/>
    <dgm:cxn modelId="{FB7C1524-0D23-1345-AAD3-DCC681F2DC5D}" type="presParOf" srcId="{DA10702E-129A-B345-816E-E1805E21A03C}" destId="{FD849625-26B2-FA4C-885F-7803B992137B}" srcOrd="1" destOrd="0" presId="urn:microsoft.com/office/officeart/2005/8/layout/orgChart1"/>
    <dgm:cxn modelId="{8C4065DF-866F-AC48-85B2-11F231CB1458}" type="presParOf" srcId="{DA10702E-129A-B345-816E-E1805E21A03C}" destId="{EF0BCED5-4636-3F44-A2AB-CF2D76ECAED6}" srcOrd="2" destOrd="0" presId="urn:microsoft.com/office/officeart/2005/8/layout/orgChart1"/>
    <dgm:cxn modelId="{129F5871-5231-284E-BFBC-74479E9BDC26}" type="presParOf" srcId="{04861C07-736E-AB46-BC7A-5067C758FF50}" destId="{21D44D38-DC97-4F47-A7C0-AFB501C5BC37}" srcOrd="6" destOrd="0" presId="urn:microsoft.com/office/officeart/2005/8/layout/orgChart1"/>
    <dgm:cxn modelId="{19B7C9CF-DC69-1745-A776-7EABF369278F}" type="presParOf" srcId="{04861C07-736E-AB46-BC7A-5067C758FF50}" destId="{EB3D1406-1C02-C34B-9503-41756DE27E3D}" srcOrd="7" destOrd="0" presId="urn:microsoft.com/office/officeart/2005/8/layout/orgChart1"/>
    <dgm:cxn modelId="{AB762F54-87D3-C249-BAE5-19FEA01D65E9}" type="presParOf" srcId="{EB3D1406-1C02-C34B-9503-41756DE27E3D}" destId="{D9B4CE76-3064-8543-A339-C7C5A5650B43}" srcOrd="0" destOrd="0" presId="urn:microsoft.com/office/officeart/2005/8/layout/orgChart1"/>
    <dgm:cxn modelId="{42B509A0-1E4B-9E4A-98A1-267BA96E3B3E}" type="presParOf" srcId="{D9B4CE76-3064-8543-A339-C7C5A5650B43}" destId="{1C7D7F90-2353-7A4B-B4B2-4F98D8C2A65A}" srcOrd="0" destOrd="0" presId="urn:microsoft.com/office/officeart/2005/8/layout/orgChart1"/>
    <dgm:cxn modelId="{0C842D1C-FA99-7846-A65F-5383F280EC24}" type="presParOf" srcId="{D9B4CE76-3064-8543-A339-C7C5A5650B43}" destId="{191681E3-20EC-344D-9B80-BA6C3E706D4D}" srcOrd="1" destOrd="0" presId="urn:microsoft.com/office/officeart/2005/8/layout/orgChart1"/>
    <dgm:cxn modelId="{F1AF437F-B931-6B4B-8F03-1A3D2C785E56}" type="presParOf" srcId="{EB3D1406-1C02-C34B-9503-41756DE27E3D}" destId="{71E83A7C-8AF7-5345-B83A-684A42DE4E08}" srcOrd="1" destOrd="0" presId="urn:microsoft.com/office/officeart/2005/8/layout/orgChart1"/>
    <dgm:cxn modelId="{03D75265-196B-2247-B861-67C0BE7BADFC}" type="presParOf" srcId="{EB3D1406-1C02-C34B-9503-41756DE27E3D}" destId="{C439778F-6D1C-4B43-B776-681BDADBF9B5}" srcOrd="2" destOrd="0" presId="urn:microsoft.com/office/officeart/2005/8/layout/orgChart1"/>
    <dgm:cxn modelId="{93CEFC6A-7016-A942-AAAF-FA21FFFBEFED}" type="presParOf" srcId="{0DBF6F6F-75DC-BB49-9F09-0C853E431376}" destId="{8AFEC1F8-DEAB-234F-B3E4-A908586F7531}" srcOrd="2" destOrd="0" presId="urn:microsoft.com/office/officeart/2005/8/layout/orgChart1"/>
    <dgm:cxn modelId="{45CD2224-CC8B-2842-8327-6FFE927D417F}" type="presParOf" srcId="{388D79DE-0005-204E-AA80-C9FEAA2EB98D}" destId="{990C6BFE-7326-A14E-B958-8F3C4DFC869C}" srcOrd="2" destOrd="0" presId="urn:microsoft.com/office/officeart/2005/8/layout/orgChart1"/>
    <dgm:cxn modelId="{B6FAB4A8-14E7-3F43-A01A-DB08CD65BB10}"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A44A28-00FC-D849-82B3-78CAD6D757ED}" type="doc">
      <dgm:prSet loTypeId="urn:microsoft.com/office/officeart/2005/8/layout/orgChart1" loCatId="" qsTypeId="urn:microsoft.com/office/officeart/2005/8/quickstyle/simple4" qsCatId="simple" csTypeId="urn:microsoft.com/office/officeart/2005/8/colors/accent1_1" csCatId="accent1" phldr="1"/>
      <dgm:spPr/>
      <dgm:t>
        <a:bodyPr/>
        <a:lstStyle/>
        <a:p>
          <a:endParaRPr lang="en-US"/>
        </a:p>
      </dgm:t>
    </dgm:pt>
    <dgm:pt modelId="{08B1622C-0713-DA4A-9E93-E2941411C3E7}">
      <dgm:prSet phldrT="[Text]" custT="1"/>
      <dgm:spPr>
        <a:solidFill>
          <a:schemeClr val="bg1"/>
        </a:solidFill>
        <a:effectLst>
          <a:softEdge rad="0"/>
        </a:effectLst>
      </dgm:spPr>
      <dgm:t>
        <a:bodyPr/>
        <a:lstStyle/>
        <a:p>
          <a:r>
            <a:rPr lang="en-US" sz="2400" b="0" dirty="0" err="1" smtClean="0">
              <a:solidFill>
                <a:schemeClr val="tx1"/>
              </a:solidFill>
              <a:latin typeface="Gill Sans" charset="0"/>
              <a:ea typeface="Gill Sans" charset="0"/>
              <a:cs typeface="Gill Sans" charset="0"/>
            </a:rPr>
            <a:t>TaxDC</a:t>
          </a:r>
          <a:endParaRPr lang="en-US" sz="2400" b="0" dirty="0">
            <a:solidFill>
              <a:schemeClr val="tx1"/>
            </a:solidFill>
            <a:latin typeface="Gill Sans" charset="0"/>
            <a:ea typeface="Gill Sans" charset="0"/>
            <a:cs typeface="Gill Sans" charset="0"/>
          </a:endParaRPr>
        </a:p>
      </dgm:t>
    </dgm:pt>
    <dgm:pt modelId="{BF168F04-874A-5742-ACB3-EAC893860CEF}" type="parTrans" cxnId="{743D224C-EE8D-B443-AB1B-51DFCF7B5139}">
      <dgm:prSet/>
      <dgm:spPr/>
      <dgm:t>
        <a:bodyPr/>
        <a:lstStyle/>
        <a:p>
          <a:endParaRPr lang="en-US">
            <a:latin typeface="Gill Sans" charset="0"/>
            <a:ea typeface="Gill Sans" charset="0"/>
            <a:cs typeface="Gill Sans" charset="0"/>
          </a:endParaRPr>
        </a:p>
      </dgm:t>
    </dgm:pt>
    <dgm:pt modelId="{838BE56A-DE5E-6341-B1BB-94A2BF0B1EB5}" type="sibTrans" cxnId="{743D224C-EE8D-B443-AB1B-51DFCF7B5139}">
      <dgm:prSet/>
      <dgm:spPr/>
      <dgm:t>
        <a:bodyPr/>
        <a:lstStyle/>
        <a:p>
          <a:endParaRPr lang="en-US">
            <a:latin typeface="Gill Sans" charset="0"/>
            <a:ea typeface="Gill Sans" charset="0"/>
            <a:cs typeface="Gill Sans" charset="0"/>
          </a:endParaRPr>
        </a:p>
      </dgm:t>
    </dgm:pt>
    <dgm:pt modelId="{909731DA-5A63-B64F-A4F8-2203C86F94DA}">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Trigger</a:t>
          </a:r>
          <a:endParaRPr lang="en-US" sz="1800" dirty="0">
            <a:solidFill>
              <a:schemeClr val="tx1"/>
            </a:solidFill>
            <a:latin typeface="Gill Sans" charset="0"/>
            <a:ea typeface="Gill Sans" charset="0"/>
            <a:cs typeface="Gill Sans" charset="0"/>
          </a:endParaRPr>
        </a:p>
      </dgm:t>
    </dgm:pt>
    <dgm:pt modelId="{D3A775E1-A20C-F946-A9B2-3865A382B159}" type="parTrans" cxnId="{C814A696-A47A-C340-9E87-59BE7537155E}">
      <dgm:prSet/>
      <dgm:spPr>
        <a:solidFill>
          <a:schemeClr val="bg1"/>
        </a:solidFill>
        <a:ln w="25400"/>
      </dgm:spPr>
      <dgm:t>
        <a:bodyPr/>
        <a:lstStyle/>
        <a:p>
          <a:endParaRPr lang="en-US" sz="1800">
            <a:latin typeface="Gill Sans" charset="0"/>
            <a:ea typeface="Gill Sans" charset="0"/>
            <a:cs typeface="Gill Sans" charset="0"/>
          </a:endParaRPr>
        </a:p>
      </dgm:t>
    </dgm:pt>
    <dgm:pt modelId="{00FEF991-796C-9047-B680-1EEA7289E1E6}" type="sibTrans" cxnId="{C814A696-A47A-C340-9E87-59BE7537155E}">
      <dgm:prSet/>
      <dgm:spPr/>
      <dgm:t>
        <a:bodyPr/>
        <a:lstStyle/>
        <a:p>
          <a:endParaRPr lang="en-US">
            <a:latin typeface="Gill Sans" charset="0"/>
            <a:ea typeface="Gill Sans" charset="0"/>
            <a:cs typeface="Gill Sans" charset="0"/>
          </a:endParaRPr>
        </a:p>
      </dgm:t>
    </dgm:pt>
    <dgm:pt modelId="{42D7B84F-950C-5E47-A392-19BBFFD70AD5}">
      <dgm:prSet phldrT="[Tex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 &amp; Failure</a:t>
          </a:r>
          <a:endParaRPr lang="en-US" sz="1800" dirty="0">
            <a:solidFill>
              <a:schemeClr val="tx1"/>
            </a:solidFill>
            <a:latin typeface="Gill Sans" charset="0"/>
            <a:ea typeface="Gill Sans" charset="0"/>
            <a:cs typeface="Gill Sans" charset="0"/>
          </a:endParaRPr>
        </a:p>
      </dgm:t>
    </dgm:pt>
    <dgm:pt modelId="{F5473D3A-D0C4-144C-A07C-9E2F2B97A00D}" type="parTrans" cxnId="{0BFF8AC8-990C-F64E-B757-EB9D7A542AE1}">
      <dgm:prSet/>
      <dgm:spPr>
        <a:solidFill>
          <a:schemeClr val="bg1"/>
        </a:solidFill>
        <a:ln w="25400"/>
      </dgm:spPr>
      <dgm:t>
        <a:bodyPr/>
        <a:lstStyle/>
        <a:p>
          <a:endParaRPr lang="en-US" sz="1800">
            <a:latin typeface="Gill Sans" charset="0"/>
            <a:ea typeface="Gill Sans" charset="0"/>
            <a:cs typeface="Gill Sans" charset="0"/>
          </a:endParaRPr>
        </a:p>
      </dgm:t>
    </dgm:pt>
    <dgm:pt modelId="{0B4E0CD2-FEE3-1847-8B4B-24ED4E06635C}" type="sibTrans" cxnId="{0BFF8AC8-990C-F64E-B757-EB9D7A542AE1}">
      <dgm:prSet/>
      <dgm:spPr/>
      <dgm:t>
        <a:bodyPr/>
        <a:lstStyle/>
        <a:p>
          <a:endParaRPr lang="en-US">
            <a:latin typeface="Gill Sans" charset="0"/>
            <a:ea typeface="Gill Sans" charset="0"/>
            <a:cs typeface="Gill Sans" charset="0"/>
          </a:endParaRPr>
        </a:p>
      </dgm:t>
    </dgm:pt>
    <dgm:pt modelId="{FEE1FD1B-1651-6B40-94D6-45D387B329D3}">
      <dgm:prSet custT="1"/>
      <dgm:spPr>
        <a:solidFill>
          <a:schemeClr val="bg1"/>
        </a:solidFill>
        <a:ln w="57150" cmpd="sng">
          <a:solidFill>
            <a:srgbClr val="00FF00"/>
          </a:solidFill>
        </a:ln>
        <a:effectLst>
          <a:softEdge rad="0"/>
        </a:effectLst>
      </dgm:spPr>
      <dgm:t>
        <a:bodyPr/>
        <a:lstStyle/>
        <a:p>
          <a:r>
            <a:rPr lang="en-US" sz="1800" dirty="0" smtClean="0">
              <a:solidFill>
                <a:srgbClr val="00FF00"/>
              </a:solidFill>
              <a:latin typeface="Gill Sans" charset="0"/>
              <a:ea typeface="Gill Sans" charset="0"/>
              <a:cs typeface="Gill Sans" charset="0"/>
            </a:rPr>
            <a:t>Fix</a:t>
          </a:r>
          <a:endParaRPr lang="en-US" sz="1800" dirty="0">
            <a:solidFill>
              <a:srgbClr val="00FF00"/>
            </a:solidFill>
            <a:latin typeface="Gill Sans" charset="0"/>
            <a:ea typeface="Gill Sans" charset="0"/>
            <a:cs typeface="Gill Sans" charset="0"/>
          </a:endParaRPr>
        </a:p>
      </dgm:t>
    </dgm:pt>
    <dgm:pt modelId="{18DDCF83-2960-6548-B382-B3FEB9C1A807}" type="parTrans" cxnId="{E070E30C-A37F-764B-BDD7-798A75B414A0}">
      <dgm:prSet/>
      <dgm:spPr>
        <a:solidFill>
          <a:schemeClr val="bg1"/>
        </a:solidFill>
        <a:ln w="25400"/>
      </dgm:spPr>
      <dgm:t>
        <a:bodyPr/>
        <a:lstStyle/>
        <a:p>
          <a:endParaRPr lang="en-US" sz="1800">
            <a:latin typeface="Gill Sans" charset="0"/>
            <a:ea typeface="Gill Sans" charset="0"/>
            <a:cs typeface="Gill Sans" charset="0"/>
          </a:endParaRPr>
        </a:p>
      </dgm:t>
    </dgm:pt>
    <dgm:pt modelId="{85D16B70-284A-3F4C-B2CE-92E14218FEA0}" type="sibTrans" cxnId="{E070E30C-A37F-764B-BDD7-798A75B414A0}">
      <dgm:prSet/>
      <dgm:spPr/>
      <dgm:t>
        <a:bodyPr/>
        <a:lstStyle/>
        <a:p>
          <a:endParaRPr lang="en-US">
            <a:latin typeface="Gill Sans" charset="0"/>
            <a:ea typeface="Gill Sans" charset="0"/>
            <a:cs typeface="Gill Sans" charset="0"/>
          </a:endParaRPr>
        </a:p>
      </dgm:t>
    </dgm:pt>
    <dgm:pt modelId="{99BB85B4-C4E5-DA4E-A4D2-55E4F19A559F}">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endParaRPr lang="en-US" sz="1800" dirty="0">
            <a:solidFill>
              <a:schemeClr val="tx1"/>
            </a:solidFill>
            <a:latin typeface="Gill Sans" charset="0"/>
            <a:ea typeface="Gill Sans" charset="0"/>
            <a:cs typeface="Gill Sans" charset="0"/>
          </a:endParaRPr>
        </a:p>
      </dgm:t>
    </dgm:pt>
    <dgm:pt modelId="{2443F4D6-6578-FA4A-BA1C-F49486884C06}" type="parTrans" cxnId="{C2DF456B-117E-6549-9E9D-13972A2AA61E}">
      <dgm:prSet/>
      <dgm:spPr>
        <a:solidFill>
          <a:schemeClr val="bg1"/>
        </a:solidFill>
        <a:ln w="25400"/>
      </dgm:spPr>
      <dgm:t>
        <a:bodyPr/>
        <a:lstStyle/>
        <a:p>
          <a:endParaRPr lang="en-US" sz="1800">
            <a:latin typeface="Gill Sans" charset="0"/>
            <a:ea typeface="Gill Sans" charset="0"/>
            <a:cs typeface="Gill Sans" charset="0"/>
          </a:endParaRPr>
        </a:p>
      </dgm:t>
    </dgm:pt>
    <dgm:pt modelId="{70561AD1-C3A9-6447-B1D6-F20B816D47FF}" type="sibTrans" cxnId="{C2DF456B-117E-6549-9E9D-13972A2AA61E}">
      <dgm:prSet/>
      <dgm:spPr/>
      <dgm:t>
        <a:bodyPr/>
        <a:lstStyle/>
        <a:p>
          <a:endParaRPr lang="en-US">
            <a:latin typeface="Gill Sans" charset="0"/>
            <a:ea typeface="Gill Sans" charset="0"/>
            <a:cs typeface="Gill Sans" charset="0"/>
          </a:endParaRPr>
        </a:p>
      </dgm:t>
    </dgm:pt>
    <dgm:pt modelId="{A177B6CE-3705-2D4D-8C7A-4629F3CE1639}">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Input</a:t>
          </a:r>
          <a:endParaRPr lang="en-US" sz="1800" dirty="0">
            <a:solidFill>
              <a:schemeClr val="tx1"/>
            </a:solidFill>
            <a:latin typeface="Gill Sans" charset="0"/>
            <a:ea typeface="Gill Sans" charset="0"/>
            <a:cs typeface="Gill Sans" charset="0"/>
          </a:endParaRPr>
        </a:p>
      </dgm:t>
    </dgm:pt>
    <dgm:pt modelId="{98B293FB-0233-7648-B035-F6F400FF280B}" type="parTrans" cxnId="{03DCD68B-1A99-4042-B0EB-F62F4E470AE3}">
      <dgm:prSet/>
      <dgm:spPr>
        <a:solidFill>
          <a:schemeClr val="bg1"/>
        </a:solidFill>
        <a:ln w="25400"/>
      </dgm:spPr>
      <dgm:t>
        <a:bodyPr/>
        <a:lstStyle/>
        <a:p>
          <a:endParaRPr lang="en-US" sz="1800">
            <a:latin typeface="Gill Sans" charset="0"/>
            <a:ea typeface="Gill Sans" charset="0"/>
            <a:cs typeface="Gill Sans" charset="0"/>
          </a:endParaRPr>
        </a:p>
      </dgm:t>
    </dgm:pt>
    <dgm:pt modelId="{7AAAD526-0621-4341-BF3C-AD3EDCE4B4AE}" type="sibTrans" cxnId="{03DCD68B-1A99-4042-B0EB-F62F4E470AE3}">
      <dgm:prSet/>
      <dgm:spPr/>
      <dgm:t>
        <a:bodyPr/>
        <a:lstStyle/>
        <a:p>
          <a:endParaRPr lang="en-US">
            <a:latin typeface="Gill Sans" charset="0"/>
            <a:ea typeface="Gill Sans" charset="0"/>
            <a:cs typeface="Gill Sans" charset="0"/>
          </a:endParaRPr>
        </a:p>
      </dgm:t>
    </dgm:pt>
    <dgm:pt modelId="{83FD8529-4983-3749-BE9E-66F86844F4EA}">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Scope</a:t>
          </a:r>
          <a:endParaRPr lang="en-US" sz="1800" dirty="0">
            <a:solidFill>
              <a:schemeClr val="tx1"/>
            </a:solidFill>
            <a:latin typeface="Gill Sans" charset="0"/>
            <a:ea typeface="Gill Sans" charset="0"/>
            <a:cs typeface="Gill Sans" charset="0"/>
          </a:endParaRPr>
        </a:p>
      </dgm:t>
    </dgm:pt>
    <dgm:pt modelId="{96E0A006-ECC5-B041-BA9D-4141E8DE5018}" type="parTrans" cxnId="{73D83259-E42E-244E-AEA8-44F8BD4495B6}">
      <dgm:prSet/>
      <dgm:spPr>
        <a:solidFill>
          <a:schemeClr val="bg1"/>
        </a:solidFill>
        <a:ln w="25400"/>
      </dgm:spPr>
      <dgm:t>
        <a:bodyPr/>
        <a:lstStyle/>
        <a:p>
          <a:endParaRPr lang="en-US" sz="1800">
            <a:latin typeface="Gill Sans" charset="0"/>
            <a:ea typeface="Gill Sans" charset="0"/>
            <a:cs typeface="Gill Sans" charset="0"/>
          </a:endParaRPr>
        </a:p>
      </dgm:t>
    </dgm:pt>
    <dgm:pt modelId="{688CED18-9655-5E4B-8AF5-A03C52D1D7DC}" type="sibTrans" cxnId="{73D83259-E42E-244E-AEA8-44F8BD4495B6}">
      <dgm:prSet/>
      <dgm:spPr/>
      <dgm:t>
        <a:bodyPr/>
        <a:lstStyle/>
        <a:p>
          <a:endParaRPr lang="en-US">
            <a:latin typeface="Gill Sans" charset="0"/>
            <a:ea typeface="Gill Sans" charset="0"/>
            <a:cs typeface="Gill Sans" charset="0"/>
          </a:endParaRPr>
        </a:p>
      </dgm:t>
    </dgm:pt>
    <dgm:pt modelId="{2B53EB0E-FBFE-DC45-854B-8DDEBCD3D5CE}">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Order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540B4BD3-FF41-4B43-BDBD-8FA1CF794C40}" type="parTrans" cxnId="{23854163-C4C2-9D47-974A-A46995318490}">
      <dgm:prSet/>
      <dgm:spPr>
        <a:ln w="25400"/>
      </dgm:spPr>
      <dgm:t>
        <a:bodyPr/>
        <a:lstStyle/>
        <a:p>
          <a:endParaRPr lang="en-US" sz="1800">
            <a:latin typeface="Gill Sans" charset="0"/>
            <a:ea typeface="Gill Sans" charset="0"/>
            <a:cs typeface="Gill Sans" charset="0"/>
          </a:endParaRPr>
        </a:p>
      </dgm:t>
    </dgm:pt>
    <dgm:pt modelId="{FCE13332-51B7-E64F-B2D0-B1E177747E7B}" type="sibTrans" cxnId="{23854163-C4C2-9D47-974A-A46995318490}">
      <dgm:prSet/>
      <dgm:spPr/>
      <dgm:t>
        <a:bodyPr/>
        <a:lstStyle/>
        <a:p>
          <a:endParaRPr lang="en-US">
            <a:latin typeface="Gill Sans" charset="0"/>
            <a:ea typeface="Gill Sans" charset="0"/>
            <a:cs typeface="Gill Sans" charset="0"/>
          </a:endParaRPr>
        </a:p>
      </dgm:t>
    </dgm:pt>
    <dgm:pt modelId="{23140EBD-EB6D-024E-A40F-77B5E5915C0D}">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Atomicity Violation</a:t>
          </a:r>
          <a:endParaRPr lang="en-US" sz="1800" dirty="0">
            <a:solidFill>
              <a:schemeClr val="dk1">
                <a:hueOff val="0"/>
                <a:satOff val="0"/>
                <a:lumOff val="0"/>
              </a:schemeClr>
            </a:solidFill>
            <a:effectLst/>
            <a:latin typeface="Gill Sans" charset="0"/>
            <a:ea typeface="Gill Sans" charset="0"/>
            <a:cs typeface="Gill Sans" charset="0"/>
          </a:endParaRPr>
        </a:p>
      </dgm:t>
    </dgm:pt>
    <dgm:pt modelId="{DCFC2739-3F91-4843-AC3C-EE1C11083842}" type="parTrans" cxnId="{B8B3AF0B-523E-7647-B341-30FF8F4C5B57}">
      <dgm:prSet/>
      <dgm:spPr>
        <a:ln w="25400"/>
      </dgm:spPr>
      <dgm:t>
        <a:bodyPr/>
        <a:lstStyle/>
        <a:p>
          <a:endParaRPr lang="en-US" sz="1800">
            <a:latin typeface="Gill Sans" charset="0"/>
            <a:ea typeface="Gill Sans" charset="0"/>
            <a:cs typeface="Gill Sans" charset="0"/>
          </a:endParaRPr>
        </a:p>
      </dgm:t>
    </dgm:pt>
    <dgm:pt modelId="{6EAAE172-4B13-ED48-8E76-DD721A8257D8}" type="sibTrans" cxnId="{B8B3AF0B-523E-7647-B341-30FF8F4C5B57}">
      <dgm:prSet/>
      <dgm:spPr/>
      <dgm:t>
        <a:bodyPr/>
        <a:lstStyle/>
        <a:p>
          <a:endParaRPr lang="en-US">
            <a:latin typeface="Gill Sans" charset="0"/>
            <a:ea typeface="Gill Sans" charset="0"/>
            <a:cs typeface="Gill Sans" charset="0"/>
          </a:endParaRPr>
        </a:p>
      </dgm:t>
    </dgm:pt>
    <dgm:pt modelId="{0E1D6687-AEFA-EC4E-BDA1-CDECEC6D1FAA}">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Fault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A8929A22-9B9C-0147-B09B-BD933B843F14}" type="parTrans" cxnId="{45D58A65-F7D1-4C4A-866D-C345483A3363}">
      <dgm:prSet/>
      <dgm:spPr>
        <a:ln w="25400"/>
      </dgm:spPr>
      <dgm:t>
        <a:bodyPr/>
        <a:lstStyle/>
        <a:p>
          <a:endParaRPr lang="en-US" sz="1800">
            <a:latin typeface="Gill Sans" charset="0"/>
            <a:ea typeface="Gill Sans" charset="0"/>
            <a:cs typeface="Gill Sans" charset="0"/>
          </a:endParaRPr>
        </a:p>
      </dgm:t>
    </dgm:pt>
    <dgm:pt modelId="{71D649D5-539A-0F48-9840-ED8D501475DD}" type="sibTrans" cxnId="{45D58A65-F7D1-4C4A-866D-C345483A3363}">
      <dgm:prSet/>
      <dgm:spPr/>
      <dgm:t>
        <a:bodyPr/>
        <a:lstStyle/>
        <a:p>
          <a:endParaRPr lang="en-US">
            <a:latin typeface="Gill Sans" charset="0"/>
            <a:ea typeface="Gill Sans" charset="0"/>
            <a:cs typeface="Gill Sans" charset="0"/>
          </a:endParaRPr>
        </a:p>
      </dgm:t>
    </dgm:pt>
    <dgm:pt modelId="{1A67E5AC-410B-6748-8893-C83F223E33D5}">
      <dgm:prSet custT="1"/>
      <dgm:spPr>
        <a:noFill/>
        <a:effectLst/>
      </dgm:spPr>
      <dgm:t>
        <a:bodyPr/>
        <a:lstStyle/>
        <a:p>
          <a:pPr algn="l"/>
          <a:r>
            <a:rPr lang="en-US" sz="1800" dirty="0" smtClean="0">
              <a:solidFill>
                <a:schemeClr val="dk1">
                  <a:hueOff val="0"/>
                  <a:satOff val="0"/>
                  <a:lumOff val="0"/>
                </a:schemeClr>
              </a:solidFill>
              <a:effectLst/>
              <a:latin typeface="Gill Sans" charset="0"/>
              <a:ea typeface="Gill Sans" charset="0"/>
              <a:cs typeface="Gill Sans" charset="0"/>
            </a:rPr>
            <a:t>Reboot Timing</a:t>
          </a:r>
          <a:endParaRPr lang="en-US" sz="1800" dirty="0">
            <a:solidFill>
              <a:schemeClr val="dk1">
                <a:hueOff val="0"/>
                <a:satOff val="0"/>
                <a:lumOff val="0"/>
              </a:schemeClr>
            </a:solidFill>
            <a:effectLst/>
            <a:latin typeface="Gill Sans" charset="0"/>
            <a:ea typeface="Gill Sans" charset="0"/>
            <a:cs typeface="Gill Sans" charset="0"/>
          </a:endParaRPr>
        </a:p>
      </dgm:t>
    </dgm:pt>
    <dgm:pt modelId="{2754A073-C4FB-FA41-9F36-172B2AEED7EF}" type="parTrans" cxnId="{9300003D-140D-184B-B1D4-9A4E67774D15}">
      <dgm:prSet/>
      <dgm:spPr>
        <a:ln w="25400"/>
      </dgm:spPr>
      <dgm:t>
        <a:bodyPr/>
        <a:lstStyle/>
        <a:p>
          <a:endParaRPr lang="en-US" sz="1800">
            <a:latin typeface="Gill Sans" charset="0"/>
            <a:ea typeface="Gill Sans" charset="0"/>
            <a:cs typeface="Gill Sans" charset="0"/>
          </a:endParaRPr>
        </a:p>
      </dgm:t>
    </dgm:pt>
    <dgm:pt modelId="{B50F34BA-6550-3B4D-8AEA-63F72E30E71F}" type="sibTrans" cxnId="{9300003D-140D-184B-B1D4-9A4E67774D15}">
      <dgm:prSet/>
      <dgm:spPr/>
      <dgm:t>
        <a:bodyPr/>
        <a:lstStyle/>
        <a:p>
          <a:endParaRPr lang="en-US">
            <a:latin typeface="Gill Sans" charset="0"/>
            <a:ea typeface="Gill Sans" charset="0"/>
            <a:cs typeface="Gill Sans" charset="0"/>
          </a:endParaRPr>
        </a:p>
      </dgm:t>
    </dgm:pt>
    <dgm:pt modelId="{76756689-44DE-7243-ADA9-00FDC14DDD62}">
      <dgm:prSet custT="1"/>
      <dgm:spPr>
        <a:noFill/>
        <a:effectLst/>
      </dgm:spPr>
      <dgm:t>
        <a:bodyPr/>
        <a:lstStyle/>
        <a:p>
          <a:pPr algn="l"/>
          <a:r>
            <a:rPr lang="en-US" sz="1800" dirty="0" smtClean="0">
              <a:latin typeface="Gill Sans" charset="0"/>
              <a:ea typeface="Gill Sans" charset="0"/>
              <a:cs typeface="Gill Sans" charset="0"/>
            </a:rPr>
            <a:t>Fault</a:t>
          </a:r>
          <a:endParaRPr lang="en-US" sz="1800" dirty="0">
            <a:latin typeface="Gill Sans" charset="0"/>
            <a:ea typeface="Gill Sans" charset="0"/>
            <a:cs typeface="Gill Sans" charset="0"/>
          </a:endParaRPr>
        </a:p>
      </dgm:t>
    </dgm:pt>
    <dgm:pt modelId="{1F517A58-FD2E-2147-A580-B72F39E05002}" type="parTrans" cxnId="{63062177-4338-F54E-8E0D-1BAD8AF86458}">
      <dgm:prSet/>
      <dgm:spPr>
        <a:ln w="25400"/>
      </dgm:spPr>
      <dgm:t>
        <a:bodyPr/>
        <a:lstStyle/>
        <a:p>
          <a:endParaRPr lang="en-US" sz="1800">
            <a:latin typeface="Gill Sans" charset="0"/>
            <a:ea typeface="Gill Sans" charset="0"/>
            <a:cs typeface="Gill Sans" charset="0"/>
          </a:endParaRPr>
        </a:p>
      </dgm:t>
    </dgm:pt>
    <dgm:pt modelId="{92D431ED-786F-834A-AA4E-2D0066406472}" type="sibTrans" cxnId="{63062177-4338-F54E-8E0D-1BAD8AF86458}">
      <dgm:prSet/>
      <dgm:spPr/>
      <dgm:t>
        <a:bodyPr/>
        <a:lstStyle/>
        <a:p>
          <a:endParaRPr lang="en-US">
            <a:latin typeface="Gill Sans" charset="0"/>
            <a:ea typeface="Gill Sans" charset="0"/>
            <a:cs typeface="Gill Sans" charset="0"/>
          </a:endParaRPr>
        </a:p>
      </dgm:t>
    </dgm:pt>
    <dgm:pt modelId="{964AD6A8-3CFD-4C49-A259-1C5234DF1C21}">
      <dgm:prSet custT="1"/>
      <dgm:spPr>
        <a:noFill/>
        <a:effectLst/>
      </dgm:spPr>
      <dgm:t>
        <a:bodyPr/>
        <a:lstStyle/>
        <a:p>
          <a:pPr algn="l"/>
          <a:r>
            <a:rPr lang="en-US" sz="1800" dirty="0" smtClean="0">
              <a:latin typeface="Gill Sans" charset="0"/>
              <a:ea typeface="Gill Sans" charset="0"/>
              <a:cs typeface="Gill Sans" charset="0"/>
            </a:rPr>
            <a:t>Reboot</a:t>
          </a:r>
          <a:endParaRPr lang="en-US" sz="1800" dirty="0">
            <a:latin typeface="Gill Sans" charset="0"/>
            <a:ea typeface="Gill Sans" charset="0"/>
            <a:cs typeface="Gill Sans" charset="0"/>
          </a:endParaRPr>
        </a:p>
      </dgm:t>
    </dgm:pt>
    <dgm:pt modelId="{E266E0D7-9943-F94A-8284-4F58A44BE86C}" type="parTrans" cxnId="{561B64D3-0859-424E-8137-F5CFEC1F50D4}">
      <dgm:prSet/>
      <dgm:spPr>
        <a:ln w="25400"/>
      </dgm:spPr>
      <dgm:t>
        <a:bodyPr/>
        <a:lstStyle/>
        <a:p>
          <a:endParaRPr lang="en-US" sz="1800">
            <a:latin typeface="Gill Sans" charset="0"/>
            <a:ea typeface="Gill Sans" charset="0"/>
            <a:cs typeface="Gill Sans" charset="0"/>
          </a:endParaRPr>
        </a:p>
      </dgm:t>
    </dgm:pt>
    <dgm:pt modelId="{9BEC3F78-1885-1541-A263-8D14B6564FD1}" type="sibTrans" cxnId="{561B64D3-0859-424E-8137-F5CFEC1F50D4}">
      <dgm:prSet/>
      <dgm:spPr/>
      <dgm:t>
        <a:bodyPr/>
        <a:lstStyle/>
        <a:p>
          <a:endParaRPr lang="en-US">
            <a:latin typeface="Gill Sans" charset="0"/>
            <a:ea typeface="Gill Sans" charset="0"/>
            <a:cs typeface="Gill Sans" charset="0"/>
          </a:endParaRPr>
        </a:p>
      </dgm:t>
    </dgm:pt>
    <dgm:pt modelId="{1B723EC7-19AF-1249-82D5-3308CED89644}">
      <dgm:prSet custT="1"/>
      <dgm:spPr>
        <a:noFill/>
        <a:effectLst/>
      </dgm:spPr>
      <dgm:t>
        <a:bodyPr/>
        <a:lstStyle/>
        <a:p>
          <a:pPr algn="l"/>
          <a:r>
            <a:rPr lang="en-US" sz="1800" dirty="0" smtClean="0">
              <a:latin typeface="Gill Sans" charset="0"/>
              <a:ea typeface="Gill Sans" charset="0"/>
              <a:cs typeface="Gill Sans" charset="0"/>
            </a:rPr>
            <a:t>Workload</a:t>
          </a:r>
          <a:endParaRPr lang="en-US" sz="1800" dirty="0">
            <a:latin typeface="Gill Sans" charset="0"/>
            <a:ea typeface="Gill Sans" charset="0"/>
            <a:cs typeface="Gill Sans" charset="0"/>
          </a:endParaRPr>
        </a:p>
      </dgm:t>
    </dgm:pt>
    <dgm:pt modelId="{32D95F39-9183-944A-A97E-44305F3FFAAB}" type="parTrans" cxnId="{9DFDC3EB-EAF2-2848-984E-7AC759088A60}">
      <dgm:prSet/>
      <dgm:spPr>
        <a:ln w="25400"/>
      </dgm:spPr>
      <dgm:t>
        <a:bodyPr/>
        <a:lstStyle/>
        <a:p>
          <a:endParaRPr lang="en-US" sz="1800">
            <a:latin typeface="Gill Sans" charset="0"/>
            <a:ea typeface="Gill Sans" charset="0"/>
            <a:cs typeface="Gill Sans" charset="0"/>
          </a:endParaRPr>
        </a:p>
      </dgm:t>
    </dgm:pt>
    <dgm:pt modelId="{0EEB2FD7-D635-974F-A83E-6F403CB9EA0F}" type="sibTrans" cxnId="{9DFDC3EB-EAF2-2848-984E-7AC759088A60}">
      <dgm:prSet/>
      <dgm:spPr/>
      <dgm:t>
        <a:bodyPr/>
        <a:lstStyle/>
        <a:p>
          <a:endParaRPr lang="en-US">
            <a:latin typeface="Gill Sans" charset="0"/>
            <a:ea typeface="Gill Sans" charset="0"/>
            <a:cs typeface="Gill Sans" charset="0"/>
          </a:endParaRPr>
        </a:p>
      </dgm:t>
    </dgm:pt>
    <dgm:pt modelId="{A23B985E-72E4-3742-8371-0ED912F5435B}">
      <dgm:prSet custT="1"/>
      <dgm:spPr>
        <a:noFill/>
        <a:effectLst/>
      </dgm:spPr>
      <dgm:t>
        <a:bodyPr/>
        <a:lstStyle/>
        <a:p>
          <a:pPr algn="l"/>
          <a:r>
            <a:rPr lang="en-US" sz="1800" dirty="0" smtClean="0">
              <a:latin typeface="Gill Sans" charset="0"/>
              <a:ea typeface="Gill Sans" charset="0"/>
              <a:cs typeface="Gill Sans" charset="0"/>
            </a:rPr>
            <a:t>Nodes</a:t>
          </a:r>
          <a:endParaRPr lang="en-US" sz="1800" dirty="0">
            <a:latin typeface="Gill Sans" charset="0"/>
            <a:ea typeface="Gill Sans" charset="0"/>
            <a:cs typeface="Gill Sans" charset="0"/>
          </a:endParaRPr>
        </a:p>
      </dgm:t>
    </dgm:pt>
    <dgm:pt modelId="{299AB070-C648-8946-9879-C285508DBC67}" type="parTrans" cxnId="{35C7FB40-0565-264C-B267-701D5EBD2B8C}">
      <dgm:prSet/>
      <dgm:spPr>
        <a:solidFill>
          <a:schemeClr val="bg1"/>
        </a:solidFill>
        <a:ln w="25400"/>
      </dgm:spPr>
      <dgm:t>
        <a:bodyPr/>
        <a:lstStyle/>
        <a:p>
          <a:endParaRPr lang="en-US" sz="1800">
            <a:latin typeface="Gill Sans" charset="0"/>
            <a:ea typeface="Gill Sans" charset="0"/>
            <a:cs typeface="Gill Sans" charset="0"/>
          </a:endParaRPr>
        </a:p>
      </dgm:t>
    </dgm:pt>
    <dgm:pt modelId="{A7E6F3C3-4DB8-C24D-9424-EA6C825E449C}" type="sibTrans" cxnId="{35C7FB40-0565-264C-B267-701D5EBD2B8C}">
      <dgm:prSet/>
      <dgm:spPr/>
      <dgm:t>
        <a:bodyPr/>
        <a:lstStyle/>
        <a:p>
          <a:endParaRPr lang="en-US">
            <a:latin typeface="Gill Sans" charset="0"/>
            <a:ea typeface="Gill Sans" charset="0"/>
            <a:cs typeface="Gill Sans" charset="0"/>
          </a:endParaRPr>
        </a:p>
      </dgm:t>
    </dgm:pt>
    <dgm:pt modelId="{ED3999D2-4071-844C-BD31-D3633E14080F}">
      <dgm:prSet custT="1"/>
      <dgm:spPr>
        <a:noFill/>
        <a:effectLst/>
      </dgm:spPr>
      <dgm:t>
        <a:bodyPr/>
        <a:lstStyle/>
        <a:p>
          <a:pPr algn="l"/>
          <a:r>
            <a:rPr lang="en-US" sz="1800" dirty="0" smtClean="0">
              <a:latin typeface="Gill Sans" charset="0"/>
              <a:ea typeface="Gill Sans" charset="0"/>
              <a:cs typeface="Gill Sans" charset="0"/>
            </a:rPr>
            <a:t>Messages</a:t>
          </a:r>
          <a:endParaRPr lang="en-US" sz="1800" dirty="0">
            <a:latin typeface="Gill Sans" charset="0"/>
            <a:ea typeface="Gill Sans" charset="0"/>
            <a:cs typeface="Gill Sans" charset="0"/>
          </a:endParaRPr>
        </a:p>
      </dgm:t>
    </dgm:pt>
    <dgm:pt modelId="{D4D00F36-3669-8447-8825-334C0B04DDC6}" type="parTrans" cxnId="{B15446CF-703A-5A4E-9B1E-5A40F2B22D43}">
      <dgm:prSet/>
      <dgm:spPr>
        <a:ln w="25400"/>
      </dgm:spPr>
      <dgm:t>
        <a:bodyPr/>
        <a:lstStyle/>
        <a:p>
          <a:endParaRPr lang="en-US" sz="1800">
            <a:latin typeface="Gill Sans" charset="0"/>
            <a:ea typeface="Gill Sans" charset="0"/>
            <a:cs typeface="Gill Sans" charset="0"/>
          </a:endParaRPr>
        </a:p>
      </dgm:t>
    </dgm:pt>
    <dgm:pt modelId="{1CBF22FA-FA36-424B-93E9-E06E2BB4A2A0}" type="sibTrans" cxnId="{B15446CF-703A-5A4E-9B1E-5A40F2B22D43}">
      <dgm:prSet/>
      <dgm:spPr/>
      <dgm:t>
        <a:bodyPr/>
        <a:lstStyle/>
        <a:p>
          <a:endParaRPr lang="en-US">
            <a:latin typeface="Gill Sans" charset="0"/>
            <a:ea typeface="Gill Sans" charset="0"/>
            <a:cs typeface="Gill Sans" charset="0"/>
          </a:endParaRPr>
        </a:p>
      </dgm:t>
    </dgm:pt>
    <dgm:pt modelId="{E78F00FF-2420-2049-A20C-D1B394DACAB2}">
      <dgm:prSet custT="1"/>
      <dgm:spPr>
        <a:noFill/>
        <a:effectLst/>
      </dgm:spPr>
      <dgm:t>
        <a:bodyPr/>
        <a:lstStyle/>
        <a:p>
          <a:pPr algn="l"/>
          <a:r>
            <a:rPr lang="en-US" sz="1800" dirty="0" smtClean="0">
              <a:latin typeface="Gill Sans" charset="0"/>
              <a:ea typeface="Gill Sans" charset="0"/>
              <a:cs typeface="Gill Sans" charset="0"/>
            </a:rPr>
            <a:t>Protocols</a:t>
          </a:r>
          <a:endParaRPr lang="en-US" sz="1800" dirty="0">
            <a:latin typeface="Gill Sans" charset="0"/>
            <a:ea typeface="Gill Sans" charset="0"/>
            <a:cs typeface="Gill Sans" charset="0"/>
          </a:endParaRPr>
        </a:p>
      </dgm:t>
    </dgm:pt>
    <dgm:pt modelId="{054E37A0-8C9A-2C4F-85E1-BAD7DD8F9194}" type="parTrans" cxnId="{E333A701-CA9A-BC40-BF4C-C867EE19C924}">
      <dgm:prSet/>
      <dgm:spPr>
        <a:ln w="25400"/>
      </dgm:spPr>
      <dgm:t>
        <a:bodyPr/>
        <a:lstStyle/>
        <a:p>
          <a:endParaRPr lang="en-US" sz="1800">
            <a:latin typeface="Gill Sans" charset="0"/>
            <a:ea typeface="Gill Sans" charset="0"/>
            <a:cs typeface="Gill Sans" charset="0"/>
          </a:endParaRPr>
        </a:p>
      </dgm:t>
    </dgm:pt>
    <dgm:pt modelId="{000F20D5-D8A3-334C-A02A-F6CCF464A120}" type="sibTrans" cxnId="{E333A701-CA9A-BC40-BF4C-C867EE19C924}">
      <dgm:prSet/>
      <dgm:spPr/>
      <dgm:t>
        <a:bodyPr/>
        <a:lstStyle/>
        <a:p>
          <a:endParaRPr lang="en-US">
            <a:latin typeface="Gill Sans" charset="0"/>
            <a:ea typeface="Gill Sans" charset="0"/>
            <a:cs typeface="Gill Sans" charset="0"/>
          </a:endParaRPr>
        </a:p>
      </dgm:t>
    </dgm:pt>
    <dgm:pt modelId="{CE4837A5-1288-CA4F-A355-C15910B9CAEC}">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Error</a:t>
          </a:r>
          <a:endParaRPr lang="en-US" sz="1800" dirty="0">
            <a:solidFill>
              <a:schemeClr val="tx1"/>
            </a:solidFill>
            <a:latin typeface="Gill Sans" charset="0"/>
            <a:ea typeface="Gill Sans" charset="0"/>
            <a:cs typeface="Gill Sans" charset="0"/>
          </a:endParaRPr>
        </a:p>
      </dgm:t>
    </dgm:pt>
    <dgm:pt modelId="{F7C3BA1C-5643-3541-A55A-970F6F3AA625}" type="parTrans" cxnId="{4E2156D4-755B-DA4F-B51E-68313D6FBF17}">
      <dgm:prSet/>
      <dgm:spPr>
        <a:solidFill>
          <a:schemeClr val="bg1"/>
        </a:solidFill>
        <a:ln w="25400"/>
      </dgm:spPr>
      <dgm:t>
        <a:bodyPr/>
        <a:lstStyle/>
        <a:p>
          <a:endParaRPr lang="en-US" sz="1800">
            <a:latin typeface="Gill Sans" charset="0"/>
            <a:ea typeface="Gill Sans" charset="0"/>
            <a:cs typeface="Gill Sans" charset="0"/>
          </a:endParaRPr>
        </a:p>
      </dgm:t>
    </dgm:pt>
    <dgm:pt modelId="{B976A346-7647-AA48-A1A4-3FF3C05CB4D8}" type="sibTrans" cxnId="{4E2156D4-755B-DA4F-B51E-68313D6FBF17}">
      <dgm:prSet/>
      <dgm:spPr/>
      <dgm:t>
        <a:bodyPr/>
        <a:lstStyle/>
        <a:p>
          <a:endParaRPr lang="en-US">
            <a:latin typeface="Gill Sans" charset="0"/>
            <a:ea typeface="Gill Sans" charset="0"/>
            <a:cs typeface="Gill Sans" charset="0"/>
          </a:endParaRPr>
        </a:p>
      </dgm:t>
    </dgm:pt>
    <dgm:pt modelId="{7B9CC991-B474-E246-AA96-725124156A00}">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Failure</a:t>
          </a:r>
          <a:endParaRPr lang="en-US" sz="1800" dirty="0">
            <a:solidFill>
              <a:schemeClr val="tx1"/>
            </a:solidFill>
            <a:latin typeface="Gill Sans" charset="0"/>
            <a:ea typeface="Gill Sans" charset="0"/>
            <a:cs typeface="Gill Sans" charset="0"/>
          </a:endParaRPr>
        </a:p>
      </dgm:t>
    </dgm:pt>
    <dgm:pt modelId="{CE4EFC27-37E2-E04B-B1B7-E51B87BA723F}" type="parTrans" cxnId="{EA236E28-7786-544D-9927-931B7FF68B23}">
      <dgm:prSet/>
      <dgm:spPr>
        <a:solidFill>
          <a:schemeClr val="bg1"/>
        </a:solidFill>
        <a:ln w="25400"/>
      </dgm:spPr>
      <dgm:t>
        <a:bodyPr/>
        <a:lstStyle/>
        <a:p>
          <a:endParaRPr lang="en-US" sz="1800">
            <a:latin typeface="Gill Sans" charset="0"/>
            <a:ea typeface="Gill Sans" charset="0"/>
            <a:cs typeface="Gill Sans" charset="0"/>
          </a:endParaRPr>
        </a:p>
      </dgm:t>
    </dgm:pt>
    <dgm:pt modelId="{EC41C062-337D-3442-9DAD-42F776A49215}" type="sibTrans" cxnId="{EA236E28-7786-544D-9927-931B7FF68B23}">
      <dgm:prSet/>
      <dgm:spPr/>
      <dgm:t>
        <a:bodyPr/>
        <a:lstStyle/>
        <a:p>
          <a:endParaRPr lang="en-US">
            <a:latin typeface="Gill Sans" charset="0"/>
            <a:ea typeface="Gill Sans" charset="0"/>
            <a:cs typeface="Gill Sans" charset="0"/>
          </a:endParaRPr>
        </a:p>
      </dgm:t>
    </dgm:pt>
    <dgm:pt modelId="{8B5BA8E1-7194-BD49-9745-DC6103EB0EA4}">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Mem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104A1396-35B6-0D43-B495-C5619AD69BDA}" type="parTrans" cxnId="{3DA76539-C817-6D4D-8759-160ED8ED2CEE}">
      <dgm:prSet/>
      <dgm:spPr>
        <a:solidFill>
          <a:schemeClr val="bg1"/>
        </a:solidFill>
        <a:ln w="25400"/>
      </dgm:spPr>
      <dgm:t>
        <a:bodyPr/>
        <a:lstStyle/>
        <a:p>
          <a:endParaRPr lang="en-US" sz="1800">
            <a:latin typeface="Gill Sans" charset="0"/>
            <a:ea typeface="Gill Sans" charset="0"/>
            <a:cs typeface="Gill Sans" charset="0"/>
          </a:endParaRPr>
        </a:p>
      </dgm:t>
    </dgm:pt>
    <dgm:pt modelId="{D20FC8E2-B49E-E74A-BD7F-6A20F9151050}" type="sibTrans" cxnId="{3DA76539-C817-6D4D-8759-160ED8ED2CEE}">
      <dgm:prSet/>
      <dgm:spPr/>
      <dgm:t>
        <a:bodyPr/>
        <a:lstStyle/>
        <a:p>
          <a:endParaRPr lang="en-US">
            <a:latin typeface="Gill Sans" charset="0"/>
            <a:ea typeface="Gill Sans" charset="0"/>
            <a:cs typeface="Gill Sans" charset="0"/>
          </a:endParaRPr>
        </a:p>
      </dgm:t>
    </dgm:pt>
    <dgm:pt modelId="{8802059A-3BDF-E24A-9307-316CBA2AD31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a:t>
          </a:r>
          <a:r>
            <a:rPr lang="en-US" sz="18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EA88211-FFE5-9641-8FA2-B22442569D28}" type="parTrans" cxnId="{715B8BBC-8448-2A48-90D8-12B6C90D69FA}">
      <dgm:prSet/>
      <dgm:spPr>
        <a:ln w="25400"/>
      </dgm:spPr>
      <dgm:t>
        <a:bodyPr/>
        <a:lstStyle/>
        <a:p>
          <a:endParaRPr lang="en-US" sz="1800">
            <a:latin typeface="Gill Sans" charset="0"/>
            <a:ea typeface="Gill Sans" charset="0"/>
            <a:cs typeface="Gill Sans" charset="0"/>
          </a:endParaRPr>
        </a:p>
      </dgm:t>
    </dgm:pt>
    <dgm:pt modelId="{DBED4B1C-F8AC-6A40-B3D0-87550A6F9A6B}" type="sibTrans" cxnId="{715B8BBC-8448-2A48-90D8-12B6C90D69FA}">
      <dgm:prSet/>
      <dgm:spPr/>
      <dgm:t>
        <a:bodyPr/>
        <a:lstStyle/>
        <a:p>
          <a:endParaRPr lang="en-US">
            <a:latin typeface="Gill Sans" charset="0"/>
            <a:ea typeface="Gill Sans" charset="0"/>
            <a:cs typeface="Gill Sans" charset="0"/>
          </a:endParaRPr>
        </a:p>
      </dgm:t>
    </dgm:pt>
    <dgm:pt modelId="{77C73BBB-A6B2-D44C-A4FB-AC652E4E7A6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Hang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27E79A1-2938-1C44-8475-53EDC7EA6FF9}" type="parTrans" cxnId="{A046C195-DD16-0046-9B82-7C8737379D24}">
      <dgm:prSet/>
      <dgm:spPr>
        <a:ln w="25400"/>
      </dgm:spPr>
      <dgm:t>
        <a:bodyPr/>
        <a:lstStyle/>
        <a:p>
          <a:endParaRPr lang="en-US" sz="1800">
            <a:latin typeface="Gill Sans" charset="0"/>
            <a:ea typeface="Gill Sans" charset="0"/>
            <a:cs typeface="Gill Sans" charset="0"/>
          </a:endParaRPr>
        </a:p>
      </dgm:t>
    </dgm:pt>
    <dgm:pt modelId="{63D6C192-D3D5-FB40-8A9A-1E8D4B75F0F8}" type="sibTrans" cxnId="{A046C195-DD16-0046-9B82-7C8737379D24}">
      <dgm:prSet/>
      <dgm:spPr/>
      <dgm:t>
        <a:bodyPr/>
        <a:lstStyle/>
        <a:p>
          <a:endParaRPr lang="en-US">
            <a:latin typeface="Gill Sans" charset="0"/>
            <a:ea typeface="Gill Sans" charset="0"/>
            <a:cs typeface="Gill Sans" charset="0"/>
          </a:endParaRPr>
        </a:p>
      </dgm:t>
    </dgm:pt>
    <dgm:pt modelId="{22B92638-461F-1B48-9D1D-4D1750226A9D}">
      <dgm:prSet custT="1"/>
      <dgm:spPr>
        <a:noFill/>
        <a:effectLst/>
      </dgm:spPr>
      <dgm:t>
        <a:bodyPr/>
        <a:lstStyle/>
        <a:p>
          <a:pPr algn="l"/>
          <a:r>
            <a:rPr lang="en-US" sz="1800" dirty="0" err="1" smtClean="0">
              <a:ln>
                <a:noFill/>
              </a:ln>
              <a:solidFill>
                <a:schemeClr val="dk1">
                  <a:hueOff val="0"/>
                  <a:satOff val="0"/>
                  <a:lumOff val="0"/>
                </a:schemeClr>
              </a:solidFill>
              <a:effectLst/>
              <a:latin typeface="Gill Sans" charset="0"/>
              <a:ea typeface="Gill Sans" charset="0"/>
              <a:cs typeface="Gill Sans" charset="0"/>
            </a:rPr>
            <a:t>Loc</a:t>
          </a:r>
          <a:r>
            <a:rPr lang="en-US" sz="18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D49C3843-C54B-E149-A7E4-2B8C04D8106A}" type="parTrans" cxnId="{1064854C-231F-484C-918F-9F60E2784A1E}">
      <dgm:prSet/>
      <dgm:spPr>
        <a:ln w="25400"/>
      </dgm:spPr>
      <dgm:t>
        <a:bodyPr/>
        <a:lstStyle/>
        <a:p>
          <a:endParaRPr lang="en-US" sz="1800">
            <a:latin typeface="Gill Sans" charset="0"/>
            <a:ea typeface="Gill Sans" charset="0"/>
            <a:cs typeface="Gill Sans" charset="0"/>
          </a:endParaRPr>
        </a:p>
      </dgm:t>
    </dgm:pt>
    <dgm:pt modelId="{4DC7520F-196F-734E-9EF6-C418111C6929}" type="sibTrans" cxnId="{1064854C-231F-484C-918F-9F60E2784A1E}">
      <dgm:prSet/>
      <dgm:spPr/>
      <dgm:t>
        <a:bodyPr/>
        <a:lstStyle/>
        <a:p>
          <a:endParaRPr lang="en-US">
            <a:latin typeface="Gill Sans" charset="0"/>
            <a:ea typeface="Gill Sans" charset="0"/>
            <a:cs typeface="Gill Sans" charset="0"/>
          </a:endParaRPr>
        </a:p>
      </dgm:t>
    </dgm:pt>
    <dgm:pt modelId="{B74EC464-2ED9-C549-9810-3C2B3A8F618F}">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25C21276-B0FC-DE4C-A21E-7F53DAC83178}" type="parTrans" cxnId="{17DCCC67-DB7C-694A-AA35-15A764875A56}">
      <dgm:prSet/>
      <dgm:spPr>
        <a:ln w="25400"/>
      </dgm:spPr>
      <dgm:t>
        <a:bodyPr/>
        <a:lstStyle/>
        <a:p>
          <a:endParaRPr lang="en-US" sz="1800">
            <a:latin typeface="Gill Sans" charset="0"/>
            <a:ea typeface="Gill Sans" charset="0"/>
            <a:cs typeface="Gill Sans" charset="0"/>
          </a:endParaRPr>
        </a:p>
      </dgm:t>
    </dgm:pt>
    <dgm:pt modelId="{69B612F5-D510-B84B-B577-6D23A825E0AA}" type="sibTrans" cxnId="{17DCCC67-DB7C-694A-AA35-15A764875A56}">
      <dgm:prSet/>
      <dgm:spPr/>
      <dgm:t>
        <a:bodyPr/>
        <a:lstStyle/>
        <a:p>
          <a:endParaRPr lang="en-US">
            <a:latin typeface="Gill Sans" charset="0"/>
            <a:ea typeface="Gill Sans" charset="0"/>
            <a:cs typeface="Gill Sans" charset="0"/>
          </a:endParaRPr>
        </a:p>
      </dgm:t>
    </dgm:pt>
    <dgm:pt modelId="{A6085D16-8018-E845-98A5-13C752C45647}">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327FAA6E-98C4-2842-A254-6074CC354767}" type="parTrans" cxnId="{45E962BB-BADC-EF46-A2DD-7AF626B19BF6}">
      <dgm:prSet/>
      <dgm:spPr>
        <a:ln w="25400"/>
      </dgm:spPr>
      <dgm:t>
        <a:bodyPr/>
        <a:lstStyle/>
        <a:p>
          <a:endParaRPr lang="en-US" sz="1800">
            <a:latin typeface="Gill Sans" charset="0"/>
            <a:ea typeface="Gill Sans" charset="0"/>
            <a:cs typeface="Gill Sans" charset="0"/>
          </a:endParaRPr>
        </a:p>
      </dgm:t>
    </dgm:pt>
    <dgm:pt modelId="{A3AF43B6-4792-E746-BFE5-5FD9E7895BBE}" type="sibTrans" cxnId="{45E962BB-BADC-EF46-A2DD-7AF626B19BF6}">
      <dgm:prSet/>
      <dgm:spPr/>
      <dgm:t>
        <a:bodyPr/>
        <a:lstStyle/>
        <a:p>
          <a:endParaRPr lang="en-US">
            <a:latin typeface="Gill Sans" charset="0"/>
            <a:ea typeface="Gill Sans" charset="0"/>
            <a:cs typeface="Gill Sans" charset="0"/>
          </a:endParaRPr>
        </a:p>
      </dgm:t>
    </dgm:pt>
    <dgm:pt modelId="{F21BE4AA-C86E-9144-8E2E-73BCB48FAF72}">
      <dgm:prSet custT="1"/>
      <dgm:spPr>
        <a:noFill/>
        <a:effectLst/>
      </dgm:spPr>
      <dgm:t>
        <a:bodyPr/>
        <a:lstStyle/>
        <a:p>
          <a:pPr algn="l"/>
          <a:r>
            <a:rPr lang="en-US" sz="18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dirty="0">
            <a:ln>
              <a:noFill/>
            </a:ln>
            <a:solidFill>
              <a:schemeClr val="dk1">
                <a:hueOff val="0"/>
                <a:satOff val="0"/>
                <a:lumOff val="0"/>
              </a:schemeClr>
            </a:solidFill>
            <a:effectLst/>
            <a:latin typeface="Gill Sans" charset="0"/>
            <a:ea typeface="Gill Sans" charset="0"/>
            <a:cs typeface="Gill Sans" charset="0"/>
          </a:endParaRPr>
        </a:p>
      </dgm:t>
    </dgm:pt>
    <dgm:pt modelId="{EEE2D9E1-CD28-8D4E-B10C-16404671D1E9}" type="parTrans" cxnId="{B0F255BC-475C-8947-B21B-2253428EB8DB}">
      <dgm:prSet/>
      <dgm:spPr>
        <a:ln w="25400"/>
      </dgm:spPr>
      <dgm:t>
        <a:bodyPr/>
        <a:lstStyle/>
        <a:p>
          <a:endParaRPr lang="en-US" sz="1800">
            <a:latin typeface="Gill Sans" charset="0"/>
            <a:ea typeface="Gill Sans" charset="0"/>
            <a:cs typeface="Gill Sans" charset="0"/>
          </a:endParaRPr>
        </a:p>
      </dgm:t>
    </dgm:pt>
    <dgm:pt modelId="{93280EFE-E2E1-FB4B-9DB1-EE09A5C8B347}" type="sibTrans" cxnId="{B0F255BC-475C-8947-B21B-2253428EB8DB}">
      <dgm:prSet/>
      <dgm:spPr/>
      <dgm:t>
        <a:bodyPr/>
        <a:lstStyle/>
        <a:p>
          <a:endParaRPr lang="en-US">
            <a:latin typeface="Gill Sans" charset="0"/>
            <a:ea typeface="Gill Sans" charset="0"/>
            <a:cs typeface="Gill Sans" charset="0"/>
          </a:endParaRPr>
        </a:p>
      </dgm:t>
    </dgm:pt>
    <dgm:pt modelId="{BFC33CF9-0F4F-6C4D-BC4C-9AAEB7D3132A}">
      <dgm:prSet custT="1"/>
      <dgm:spPr>
        <a:noFill/>
        <a:effectLst/>
      </dgm:spPr>
      <dgm:t>
        <a:bodyPr/>
        <a:lstStyle/>
        <a:p>
          <a:pPr algn="l"/>
          <a:r>
            <a:rPr lang="en-US" sz="1800" dirty="0" smtClean="0">
              <a:latin typeface="Gill Sans" charset="0"/>
              <a:ea typeface="Gill Sans" charset="0"/>
              <a:cs typeface="Gill Sans" charset="0"/>
            </a:rPr>
            <a:t>Downtime</a:t>
          </a:r>
          <a:endParaRPr lang="en-US" sz="1800" dirty="0">
            <a:latin typeface="Gill Sans" charset="0"/>
            <a:ea typeface="Gill Sans" charset="0"/>
            <a:cs typeface="Gill Sans" charset="0"/>
          </a:endParaRPr>
        </a:p>
      </dgm:t>
    </dgm:pt>
    <dgm:pt modelId="{97FAB619-5C62-924A-89F7-BE5FF620D583}" type="parTrans" cxnId="{10444ACB-921C-6D4A-B986-2CBC72D69F10}">
      <dgm:prSet/>
      <dgm:spPr>
        <a:solidFill>
          <a:schemeClr val="bg1"/>
        </a:solidFill>
        <a:ln w="25400"/>
      </dgm:spPr>
      <dgm:t>
        <a:bodyPr/>
        <a:lstStyle/>
        <a:p>
          <a:endParaRPr lang="en-US" sz="1800">
            <a:latin typeface="Gill Sans" charset="0"/>
            <a:ea typeface="Gill Sans" charset="0"/>
            <a:cs typeface="Gill Sans" charset="0"/>
          </a:endParaRPr>
        </a:p>
      </dgm:t>
    </dgm:pt>
    <dgm:pt modelId="{BC233D41-91C4-F745-A368-B015D73BDFDE}" type="sibTrans" cxnId="{10444ACB-921C-6D4A-B986-2CBC72D69F10}">
      <dgm:prSet/>
      <dgm:spPr/>
      <dgm:t>
        <a:bodyPr/>
        <a:lstStyle/>
        <a:p>
          <a:endParaRPr lang="en-US">
            <a:latin typeface="Gill Sans" charset="0"/>
            <a:ea typeface="Gill Sans" charset="0"/>
            <a:cs typeface="Gill Sans" charset="0"/>
          </a:endParaRPr>
        </a:p>
      </dgm:t>
    </dgm:pt>
    <dgm:pt modelId="{104BF9B6-FD7F-3C4C-ABF5-82315C026383}">
      <dgm:prSet custT="1"/>
      <dgm:spPr>
        <a:noFill/>
        <a:effectLst/>
      </dgm:spPr>
      <dgm:t>
        <a:bodyPr/>
        <a:lstStyle/>
        <a:p>
          <a:pPr algn="l"/>
          <a:r>
            <a:rPr lang="en-US" sz="1800" dirty="0" smtClean="0">
              <a:latin typeface="Gill Sans" charset="0"/>
              <a:ea typeface="Gill Sans" charset="0"/>
              <a:cs typeface="Gill Sans" charset="0"/>
            </a:rPr>
            <a:t>Data Loss</a:t>
          </a:r>
          <a:endParaRPr lang="en-US" sz="1800" dirty="0">
            <a:latin typeface="Gill Sans" charset="0"/>
            <a:ea typeface="Gill Sans" charset="0"/>
            <a:cs typeface="Gill Sans" charset="0"/>
          </a:endParaRPr>
        </a:p>
      </dgm:t>
    </dgm:pt>
    <dgm:pt modelId="{FE0EC017-F7B0-2147-A59A-11A809766B75}" type="parTrans" cxnId="{A33A49D2-801D-A044-8273-2AD5D22DC996}">
      <dgm:prSet/>
      <dgm:spPr>
        <a:ln w="25400"/>
      </dgm:spPr>
      <dgm:t>
        <a:bodyPr/>
        <a:lstStyle/>
        <a:p>
          <a:endParaRPr lang="en-US" sz="1800">
            <a:latin typeface="Gill Sans" charset="0"/>
            <a:ea typeface="Gill Sans" charset="0"/>
            <a:cs typeface="Gill Sans" charset="0"/>
          </a:endParaRPr>
        </a:p>
      </dgm:t>
    </dgm:pt>
    <dgm:pt modelId="{F3C5031C-F020-2747-9E63-F927C822C962}" type="sibTrans" cxnId="{A33A49D2-801D-A044-8273-2AD5D22DC996}">
      <dgm:prSet/>
      <dgm:spPr/>
      <dgm:t>
        <a:bodyPr/>
        <a:lstStyle/>
        <a:p>
          <a:endParaRPr lang="en-US">
            <a:latin typeface="Gill Sans" charset="0"/>
            <a:ea typeface="Gill Sans" charset="0"/>
            <a:cs typeface="Gill Sans" charset="0"/>
          </a:endParaRPr>
        </a:p>
      </dgm:t>
    </dgm:pt>
    <dgm:pt modelId="{8DBF6CBA-8DA6-D343-B287-7763E273FAB3}">
      <dgm:prSet custT="1"/>
      <dgm:spPr>
        <a:noFill/>
        <a:effectLst/>
      </dgm:spPr>
      <dgm:t>
        <a:bodyPr/>
        <a:lstStyle/>
        <a:p>
          <a:pPr algn="l"/>
          <a:r>
            <a:rPr lang="en-US" sz="1800" dirty="0" smtClean="0">
              <a:latin typeface="Gill Sans" charset="0"/>
              <a:ea typeface="Gill Sans" charset="0"/>
              <a:cs typeface="Gill Sans" charset="0"/>
            </a:rPr>
            <a:t>Op Fail</a:t>
          </a:r>
          <a:endParaRPr lang="en-US" sz="1800" dirty="0">
            <a:latin typeface="Gill Sans" charset="0"/>
            <a:ea typeface="Gill Sans" charset="0"/>
            <a:cs typeface="Gill Sans" charset="0"/>
          </a:endParaRPr>
        </a:p>
      </dgm:t>
    </dgm:pt>
    <dgm:pt modelId="{31C66720-0D09-424A-8B25-7D62A0C54900}" type="parTrans" cxnId="{FDC37874-AE68-D545-8265-EF3B420A9E47}">
      <dgm:prSet/>
      <dgm:spPr>
        <a:ln w="25400"/>
      </dgm:spPr>
      <dgm:t>
        <a:bodyPr/>
        <a:lstStyle/>
        <a:p>
          <a:endParaRPr lang="en-US" sz="1800">
            <a:latin typeface="Gill Sans" charset="0"/>
            <a:ea typeface="Gill Sans" charset="0"/>
            <a:cs typeface="Gill Sans" charset="0"/>
          </a:endParaRPr>
        </a:p>
      </dgm:t>
    </dgm:pt>
    <dgm:pt modelId="{771BFC20-9C6E-ED47-97AF-F18E167551A6}" type="sibTrans" cxnId="{FDC37874-AE68-D545-8265-EF3B420A9E47}">
      <dgm:prSet/>
      <dgm:spPr/>
      <dgm:t>
        <a:bodyPr/>
        <a:lstStyle/>
        <a:p>
          <a:endParaRPr lang="en-US">
            <a:latin typeface="Gill Sans" charset="0"/>
            <a:ea typeface="Gill Sans" charset="0"/>
            <a:cs typeface="Gill Sans" charset="0"/>
          </a:endParaRPr>
        </a:p>
      </dgm:t>
    </dgm:pt>
    <dgm:pt modelId="{AE734915-E2B1-654A-A71C-E1CC74C2621D}">
      <dgm:prSet custT="1"/>
      <dgm:spPr>
        <a:noFill/>
        <a:effectLst/>
      </dgm:spPr>
      <dgm:t>
        <a:bodyPr/>
        <a:lstStyle/>
        <a:p>
          <a:pPr algn="l"/>
          <a:r>
            <a:rPr lang="en-US" sz="1800" dirty="0" smtClean="0">
              <a:latin typeface="Gill Sans" charset="0"/>
              <a:ea typeface="Gill Sans" charset="0"/>
              <a:cs typeface="Gill Sans" charset="0"/>
            </a:rPr>
            <a:t>Performance</a:t>
          </a:r>
          <a:endParaRPr lang="en-US" sz="1800" dirty="0">
            <a:latin typeface="Gill Sans" charset="0"/>
            <a:ea typeface="Gill Sans" charset="0"/>
            <a:cs typeface="Gill Sans" charset="0"/>
          </a:endParaRPr>
        </a:p>
      </dgm:t>
    </dgm:pt>
    <dgm:pt modelId="{9D739C50-D673-C24F-8ACD-7B5F65EF15BE}" type="parTrans" cxnId="{D2EBC9CF-30A1-5540-9BC5-FE42B26DB6FE}">
      <dgm:prSet/>
      <dgm:spPr>
        <a:ln w="25400"/>
      </dgm:spPr>
      <dgm:t>
        <a:bodyPr/>
        <a:lstStyle/>
        <a:p>
          <a:endParaRPr lang="en-US" sz="1800">
            <a:latin typeface="Gill Sans" charset="0"/>
            <a:ea typeface="Gill Sans" charset="0"/>
            <a:cs typeface="Gill Sans" charset="0"/>
          </a:endParaRPr>
        </a:p>
      </dgm:t>
    </dgm:pt>
    <dgm:pt modelId="{807BCA8E-2E61-0B47-A4BB-9EAE1CF679BF}" type="sibTrans" cxnId="{D2EBC9CF-30A1-5540-9BC5-FE42B26DB6FE}">
      <dgm:prSet/>
      <dgm:spPr/>
      <dgm:t>
        <a:bodyPr/>
        <a:lstStyle/>
        <a:p>
          <a:endParaRPr lang="en-US">
            <a:latin typeface="Gill Sans" charset="0"/>
            <a:ea typeface="Gill Sans" charset="0"/>
            <a:cs typeface="Gill Sans" charset="0"/>
          </a:endParaRPr>
        </a:p>
      </dgm:t>
    </dgm:pt>
    <dgm:pt modelId="{D5E4F05B-7130-C74E-AAD7-376906FF5F66}">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Timing</a:t>
          </a:r>
        </a:p>
      </dgm:t>
    </dgm:pt>
    <dgm:pt modelId="{67B00F82-CF9E-6F40-A33D-4181435E89E7}" type="parTrans" cxnId="{54E91042-BBBD-6C46-8C5B-CC12DD6EC61F}">
      <dgm:prSet/>
      <dgm:spPr>
        <a:solidFill>
          <a:schemeClr val="bg1"/>
        </a:solidFill>
        <a:ln w="25400"/>
      </dgm:spPr>
      <dgm:t>
        <a:bodyPr/>
        <a:lstStyle/>
        <a:p>
          <a:endParaRPr lang="en-US" sz="1800">
            <a:latin typeface="Gill Sans" charset="0"/>
            <a:ea typeface="Gill Sans" charset="0"/>
            <a:cs typeface="Gill Sans" charset="0"/>
          </a:endParaRPr>
        </a:p>
      </dgm:t>
    </dgm:pt>
    <dgm:pt modelId="{5F3D2221-89A3-FC42-A113-9AEA21EC7062}" type="sibTrans" cxnId="{54E91042-BBBD-6C46-8C5B-CC12DD6EC61F}">
      <dgm:prSet/>
      <dgm:spPr/>
      <dgm:t>
        <a:bodyPr/>
        <a:lstStyle/>
        <a:p>
          <a:endParaRPr lang="en-US">
            <a:latin typeface="Gill Sans" charset="0"/>
            <a:ea typeface="Gill Sans" charset="0"/>
            <a:cs typeface="Gill Sans" charset="0"/>
          </a:endParaRPr>
        </a:p>
      </dgm:t>
    </dgm:pt>
    <dgm:pt modelId="{F312AA80-5365-7B4A-B8EA-5F83CA24D593}">
      <dgm:prSet custT="1"/>
      <dgm:spPr>
        <a:solidFill>
          <a:schemeClr val="bg1"/>
        </a:solidFill>
        <a:effectLst>
          <a:softEdge rad="0"/>
        </a:effectLst>
      </dgm:spPr>
      <dgm:t>
        <a:bodyPr/>
        <a:lstStyle/>
        <a:p>
          <a:r>
            <a:rPr lang="en-US" sz="1800" dirty="0" smtClean="0">
              <a:solidFill>
                <a:schemeClr val="tx1"/>
              </a:solidFill>
              <a:latin typeface="Gill Sans" charset="0"/>
              <a:ea typeface="Gill Sans" charset="0"/>
              <a:cs typeface="Gill Sans" charset="0"/>
            </a:rPr>
            <a:t>Handling</a:t>
          </a:r>
        </a:p>
      </dgm:t>
    </dgm:pt>
    <dgm:pt modelId="{EC6FE477-9399-A044-A2CB-E98D50182307}" type="parTrans" cxnId="{EE1D3EBF-DB67-6C4D-AC96-DB7D793412E7}">
      <dgm:prSet/>
      <dgm:spPr>
        <a:solidFill>
          <a:schemeClr val="bg1"/>
        </a:solidFill>
        <a:ln w="25400"/>
      </dgm:spPr>
      <dgm:t>
        <a:bodyPr/>
        <a:lstStyle/>
        <a:p>
          <a:endParaRPr lang="en-US" sz="1800">
            <a:latin typeface="Gill Sans" charset="0"/>
            <a:ea typeface="Gill Sans" charset="0"/>
            <a:cs typeface="Gill Sans" charset="0"/>
          </a:endParaRPr>
        </a:p>
      </dgm:t>
    </dgm:pt>
    <dgm:pt modelId="{5F6D9E95-16B4-9B42-9437-49E168CD220D}" type="sibTrans" cxnId="{EE1D3EBF-DB67-6C4D-AC96-DB7D793412E7}">
      <dgm:prSet/>
      <dgm:spPr/>
      <dgm:t>
        <a:bodyPr/>
        <a:lstStyle/>
        <a:p>
          <a:endParaRPr lang="en-US">
            <a:latin typeface="Gill Sans" charset="0"/>
            <a:ea typeface="Gill Sans" charset="0"/>
            <a:cs typeface="Gill Sans" charset="0"/>
          </a:endParaRPr>
        </a:p>
      </dgm:t>
    </dgm:pt>
    <dgm:pt modelId="{3C0652D9-3EC3-5F49-A0CF-A03A8EED64A6}">
      <dgm:prSet custT="1"/>
      <dgm:spPr>
        <a:noFill/>
        <a:effectLst/>
      </dgm:spPr>
      <dgm:t>
        <a:bodyPr/>
        <a:lstStyle/>
        <a:p>
          <a:pPr algn="l"/>
          <a:r>
            <a:rPr lang="en-US" sz="1800" dirty="0" smtClean="0">
              <a:latin typeface="Gill Sans" charset="0"/>
              <a:ea typeface="Gill Sans" charset="0"/>
              <a:cs typeface="Gill Sans" charset="0"/>
            </a:rPr>
            <a:t>Global Sync</a:t>
          </a:r>
        </a:p>
      </dgm:t>
    </dgm:pt>
    <dgm:pt modelId="{C26857B4-A37C-6741-B5FD-09F04DA2ED2A}" type="parTrans" cxnId="{079C41CD-00C0-8049-B151-1BBE2D021C8C}">
      <dgm:prSet/>
      <dgm:spPr>
        <a:ln w="25400"/>
      </dgm:spPr>
      <dgm:t>
        <a:bodyPr/>
        <a:lstStyle/>
        <a:p>
          <a:endParaRPr lang="en-US" sz="1800">
            <a:latin typeface="Gill Sans" charset="0"/>
            <a:ea typeface="Gill Sans" charset="0"/>
            <a:cs typeface="Gill Sans" charset="0"/>
          </a:endParaRPr>
        </a:p>
      </dgm:t>
    </dgm:pt>
    <dgm:pt modelId="{02517F0C-0474-654A-9133-9AF9C0CB3642}" type="sibTrans" cxnId="{079C41CD-00C0-8049-B151-1BBE2D021C8C}">
      <dgm:prSet/>
      <dgm:spPr/>
      <dgm:t>
        <a:bodyPr/>
        <a:lstStyle/>
        <a:p>
          <a:endParaRPr lang="en-US">
            <a:latin typeface="Gill Sans" charset="0"/>
            <a:ea typeface="Gill Sans" charset="0"/>
            <a:cs typeface="Gill Sans" charset="0"/>
          </a:endParaRPr>
        </a:p>
      </dgm:t>
    </dgm:pt>
    <dgm:pt modelId="{C18C4141-50B7-C34C-BC33-6B73111B2034}">
      <dgm:prSet custT="1"/>
      <dgm:spPr>
        <a:noFill/>
        <a:effectLst/>
      </dgm:spPr>
      <dgm:t>
        <a:bodyPr/>
        <a:lstStyle/>
        <a:p>
          <a:pPr algn="l"/>
          <a:r>
            <a:rPr lang="en-US" sz="1800" dirty="0" smtClean="0">
              <a:latin typeface="Gill Sans" charset="0"/>
              <a:ea typeface="Gill Sans" charset="0"/>
              <a:cs typeface="Gill Sans" charset="0"/>
            </a:rPr>
            <a:t>Local Sync</a:t>
          </a:r>
        </a:p>
      </dgm:t>
    </dgm:pt>
    <dgm:pt modelId="{30208C91-FC88-6241-9479-2A15F316D4BF}" type="parTrans" cxnId="{9A895360-3473-9549-9C50-2AE66C1E8EDE}">
      <dgm:prSet/>
      <dgm:spPr>
        <a:ln w="25400"/>
      </dgm:spPr>
      <dgm:t>
        <a:bodyPr/>
        <a:lstStyle/>
        <a:p>
          <a:endParaRPr lang="en-US" sz="1800">
            <a:latin typeface="Gill Sans" charset="0"/>
            <a:ea typeface="Gill Sans" charset="0"/>
            <a:cs typeface="Gill Sans" charset="0"/>
          </a:endParaRPr>
        </a:p>
      </dgm:t>
    </dgm:pt>
    <dgm:pt modelId="{5D325FF4-6966-6343-BD4A-F1BDE3377001}" type="sibTrans" cxnId="{9A895360-3473-9549-9C50-2AE66C1E8EDE}">
      <dgm:prSet/>
      <dgm:spPr/>
      <dgm:t>
        <a:bodyPr/>
        <a:lstStyle/>
        <a:p>
          <a:endParaRPr lang="en-US">
            <a:latin typeface="Gill Sans" charset="0"/>
            <a:ea typeface="Gill Sans" charset="0"/>
            <a:cs typeface="Gill Sans" charset="0"/>
          </a:endParaRPr>
        </a:p>
      </dgm:t>
    </dgm:pt>
    <dgm:pt modelId="{4D999B70-5DD8-9043-80D8-396EEA872E81}">
      <dgm:prSet custT="1"/>
      <dgm:spPr>
        <a:noFill/>
        <a:effectLst/>
      </dgm:spPr>
      <dgm:t>
        <a:bodyPr/>
        <a:lstStyle/>
        <a:p>
          <a:pPr algn="l"/>
          <a:r>
            <a:rPr lang="en-US" sz="1800" dirty="0" smtClean="0">
              <a:latin typeface="Gill Sans" charset="0"/>
              <a:ea typeface="Gill Sans" charset="0"/>
              <a:cs typeface="Gill Sans" charset="0"/>
            </a:rPr>
            <a:t>Retry</a:t>
          </a:r>
        </a:p>
      </dgm:t>
    </dgm:pt>
    <dgm:pt modelId="{25C220CD-1F08-5142-8285-743F7FFB1717}" type="parTrans" cxnId="{B465BA7B-871E-2347-8CCF-166206734561}">
      <dgm:prSet/>
      <dgm:spPr>
        <a:ln w="25400"/>
      </dgm:spPr>
      <dgm:t>
        <a:bodyPr/>
        <a:lstStyle/>
        <a:p>
          <a:endParaRPr lang="en-US" sz="1800">
            <a:latin typeface="Gill Sans" charset="0"/>
            <a:ea typeface="Gill Sans" charset="0"/>
            <a:cs typeface="Gill Sans" charset="0"/>
          </a:endParaRPr>
        </a:p>
      </dgm:t>
    </dgm:pt>
    <dgm:pt modelId="{1A93CE75-7DEE-D641-A295-128004793E0C}" type="sibTrans" cxnId="{B465BA7B-871E-2347-8CCF-166206734561}">
      <dgm:prSet/>
      <dgm:spPr/>
      <dgm:t>
        <a:bodyPr/>
        <a:lstStyle/>
        <a:p>
          <a:endParaRPr lang="en-US">
            <a:latin typeface="Gill Sans" charset="0"/>
            <a:ea typeface="Gill Sans" charset="0"/>
            <a:cs typeface="Gill Sans" charset="0"/>
          </a:endParaRPr>
        </a:p>
      </dgm:t>
    </dgm:pt>
    <dgm:pt modelId="{9ADF6D11-C2F5-FD4D-B804-2004D4B39E51}">
      <dgm:prSet custT="1"/>
      <dgm:spPr>
        <a:noFill/>
        <a:effectLst/>
      </dgm:spPr>
      <dgm:t>
        <a:bodyPr/>
        <a:lstStyle/>
        <a:p>
          <a:pPr algn="l"/>
          <a:r>
            <a:rPr lang="en-US" sz="1800" dirty="0" smtClean="0">
              <a:latin typeface="Gill Sans" charset="0"/>
              <a:ea typeface="Gill Sans" charset="0"/>
              <a:cs typeface="Gill Sans" charset="0"/>
            </a:rPr>
            <a:t>Ignore</a:t>
          </a:r>
        </a:p>
      </dgm:t>
    </dgm:pt>
    <dgm:pt modelId="{E5E98303-118A-8B42-A63E-6506016F315A}" type="parTrans" cxnId="{05DB7A20-C75B-CC4D-A1F3-AD303BF4F137}">
      <dgm:prSet/>
      <dgm:spPr>
        <a:ln w="25400"/>
      </dgm:spPr>
      <dgm:t>
        <a:bodyPr/>
        <a:lstStyle/>
        <a:p>
          <a:endParaRPr lang="en-US" sz="1800">
            <a:latin typeface="Gill Sans" charset="0"/>
            <a:ea typeface="Gill Sans" charset="0"/>
            <a:cs typeface="Gill Sans" charset="0"/>
          </a:endParaRPr>
        </a:p>
      </dgm:t>
    </dgm:pt>
    <dgm:pt modelId="{9CFA6F1B-96C8-5942-8086-1FB7E51FD289}" type="sibTrans" cxnId="{05DB7A20-C75B-CC4D-A1F3-AD303BF4F137}">
      <dgm:prSet/>
      <dgm:spPr/>
      <dgm:t>
        <a:bodyPr/>
        <a:lstStyle/>
        <a:p>
          <a:endParaRPr lang="en-US">
            <a:latin typeface="Gill Sans" charset="0"/>
            <a:ea typeface="Gill Sans" charset="0"/>
            <a:cs typeface="Gill Sans" charset="0"/>
          </a:endParaRPr>
        </a:p>
      </dgm:t>
    </dgm:pt>
    <dgm:pt modelId="{3A52393D-F39E-8F45-B32B-5C85699AAF9B}">
      <dgm:prSet custT="1"/>
      <dgm:spPr>
        <a:noFill/>
        <a:effectLst/>
      </dgm:spPr>
      <dgm:t>
        <a:bodyPr/>
        <a:lstStyle/>
        <a:p>
          <a:pPr algn="l"/>
          <a:r>
            <a:rPr lang="en-US" sz="1800" dirty="0" smtClean="0">
              <a:latin typeface="Gill Sans" charset="0"/>
              <a:ea typeface="Gill Sans" charset="0"/>
              <a:cs typeface="Gill Sans" charset="0"/>
            </a:rPr>
            <a:t>Accept</a:t>
          </a:r>
        </a:p>
      </dgm:t>
    </dgm:pt>
    <dgm:pt modelId="{3CE2265B-E6A5-A04D-A572-580C1683351D}" type="parTrans" cxnId="{3EDD2C3C-737C-E648-8184-F7B1446E664C}">
      <dgm:prSet/>
      <dgm:spPr>
        <a:ln w="25400"/>
      </dgm:spPr>
      <dgm:t>
        <a:bodyPr/>
        <a:lstStyle/>
        <a:p>
          <a:endParaRPr lang="en-US" sz="1800">
            <a:latin typeface="Gill Sans" charset="0"/>
            <a:ea typeface="Gill Sans" charset="0"/>
            <a:cs typeface="Gill Sans" charset="0"/>
          </a:endParaRPr>
        </a:p>
      </dgm:t>
    </dgm:pt>
    <dgm:pt modelId="{F32628E3-B405-1D4D-A598-66EF95ABF12D}" type="sibTrans" cxnId="{3EDD2C3C-737C-E648-8184-F7B1446E664C}">
      <dgm:prSet/>
      <dgm:spPr/>
      <dgm:t>
        <a:bodyPr/>
        <a:lstStyle/>
        <a:p>
          <a:endParaRPr lang="en-US">
            <a:latin typeface="Gill Sans" charset="0"/>
            <a:ea typeface="Gill Sans" charset="0"/>
            <a:cs typeface="Gill Sans" charset="0"/>
          </a:endParaRPr>
        </a:p>
      </dgm:t>
    </dgm:pt>
    <dgm:pt modelId="{FBD9800C-D699-E141-A778-A9B228A8372F}">
      <dgm:prSet custT="1"/>
      <dgm:spPr>
        <a:noFill/>
        <a:effectLst/>
      </dgm:spPr>
      <dgm:t>
        <a:bodyPr/>
        <a:lstStyle/>
        <a:p>
          <a:pPr algn="l"/>
          <a:r>
            <a:rPr lang="en-US" sz="1800" dirty="0" smtClean="0">
              <a:latin typeface="Gill Sans" charset="0"/>
              <a:ea typeface="Gill Sans" charset="0"/>
              <a:cs typeface="Gill Sans" charset="0"/>
            </a:rPr>
            <a:t>Others</a:t>
          </a:r>
        </a:p>
      </dgm:t>
    </dgm:pt>
    <dgm:pt modelId="{96AE9039-0BFB-134E-B8DA-3D83D9F4AAD9}" type="parTrans" cxnId="{E05EA2BB-81D4-0D46-A127-EE119124CF6F}">
      <dgm:prSet/>
      <dgm:spPr>
        <a:ln w="25400"/>
      </dgm:spPr>
      <dgm:t>
        <a:bodyPr/>
        <a:lstStyle/>
        <a:p>
          <a:endParaRPr lang="en-US" sz="1800">
            <a:latin typeface="Gill Sans" charset="0"/>
            <a:ea typeface="Gill Sans" charset="0"/>
            <a:cs typeface="Gill Sans" charset="0"/>
          </a:endParaRPr>
        </a:p>
      </dgm:t>
    </dgm:pt>
    <dgm:pt modelId="{CF636F06-EB15-E24E-AF54-A45ECD228C8B}" type="sibTrans" cxnId="{E05EA2BB-81D4-0D46-A127-EE119124CF6F}">
      <dgm:prSet/>
      <dgm:spPr/>
      <dgm:t>
        <a:bodyPr/>
        <a:lstStyle/>
        <a:p>
          <a:endParaRPr lang="en-US">
            <a:latin typeface="Gill Sans" charset="0"/>
            <a:ea typeface="Gill Sans" charset="0"/>
            <a:cs typeface="Gill Sans" charset="0"/>
          </a:endParaRPr>
        </a:p>
      </dgm:t>
    </dgm:pt>
    <dgm:pt modelId="{8DAD9BD8-EAF7-4948-AEAB-4B93B8F5E3CE}" type="pres">
      <dgm:prSet presAssocID="{BAA44A28-00FC-D849-82B3-78CAD6D757ED}" presName="hierChild1" presStyleCnt="0">
        <dgm:presLayoutVars>
          <dgm:orgChart val="1"/>
          <dgm:chPref val="1"/>
          <dgm:dir/>
          <dgm:animOne val="branch"/>
          <dgm:animLvl val="lvl"/>
          <dgm:resizeHandles/>
        </dgm:presLayoutVars>
      </dgm:prSet>
      <dgm:spPr/>
      <dgm:t>
        <a:bodyPr/>
        <a:lstStyle/>
        <a:p>
          <a:endParaRPr lang="en-US"/>
        </a:p>
      </dgm:t>
    </dgm:pt>
    <dgm:pt modelId="{597077E8-FFAB-E347-8643-8F32E615B2ED}" type="pres">
      <dgm:prSet presAssocID="{08B1622C-0713-DA4A-9E93-E2941411C3E7}" presName="hierRoot1" presStyleCnt="0">
        <dgm:presLayoutVars>
          <dgm:hierBranch val="init"/>
        </dgm:presLayoutVars>
      </dgm:prSet>
      <dgm:spPr/>
    </dgm:pt>
    <dgm:pt modelId="{8C3955BD-5127-DB4D-8612-CF9058AB299D}" type="pres">
      <dgm:prSet presAssocID="{08B1622C-0713-DA4A-9E93-E2941411C3E7}" presName="rootComposite1" presStyleCnt="0"/>
      <dgm:spPr/>
    </dgm:pt>
    <dgm:pt modelId="{7AB96F66-678F-D044-9D5B-B4B62EFF5348}" type="pres">
      <dgm:prSet presAssocID="{08B1622C-0713-DA4A-9E93-E2941411C3E7}" presName="rootText1" presStyleLbl="node0" presStyleIdx="0" presStyleCnt="1" custScaleX="210876" custLinFactNeighborX="17888">
        <dgm:presLayoutVars>
          <dgm:chPref val="3"/>
        </dgm:presLayoutVars>
      </dgm:prSet>
      <dgm:spPr/>
      <dgm:t>
        <a:bodyPr/>
        <a:lstStyle/>
        <a:p>
          <a:endParaRPr lang="en-US"/>
        </a:p>
      </dgm:t>
    </dgm:pt>
    <dgm:pt modelId="{364925EB-A99A-2F44-86CF-F3FED74D5D98}" type="pres">
      <dgm:prSet presAssocID="{08B1622C-0713-DA4A-9E93-E2941411C3E7}" presName="rootConnector1" presStyleLbl="node1" presStyleIdx="0" presStyleCnt="0"/>
      <dgm:spPr/>
      <dgm:t>
        <a:bodyPr/>
        <a:lstStyle/>
        <a:p>
          <a:endParaRPr lang="en-US"/>
        </a:p>
      </dgm:t>
    </dgm:pt>
    <dgm:pt modelId="{B878A005-2C2F-0F46-9C8F-060DAD329D78}" type="pres">
      <dgm:prSet presAssocID="{08B1622C-0713-DA4A-9E93-E2941411C3E7}" presName="hierChild2" presStyleCnt="0"/>
      <dgm:spPr/>
    </dgm:pt>
    <dgm:pt modelId="{B873E63E-502F-814C-ABA7-B1F39B751089}" type="pres">
      <dgm:prSet presAssocID="{D3A775E1-A20C-F946-A9B2-3865A382B159}" presName="Name37" presStyleLbl="parChTrans1D2" presStyleIdx="0" presStyleCnt="3"/>
      <dgm:spPr/>
      <dgm:t>
        <a:bodyPr/>
        <a:lstStyle/>
        <a:p>
          <a:endParaRPr lang="en-US"/>
        </a:p>
      </dgm:t>
    </dgm:pt>
    <dgm:pt modelId="{4CE704B4-5C3A-AF48-81F1-279C8EF5F723}" type="pres">
      <dgm:prSet presAssocID="{909731DA-5A63-B64F-A4F8-2203C86F94DA}" presName="hierRoot2" presStyleCnt="0">
        <dgm:presLayoutVars>
          <dgm:hierBranch val="init"/>
        </dgm:presLayoutVars>
      </dgm:prSet>
      <dgm:spPr/>
    </dgm:pt>
    <dgm:pt modelId="{153359DF-63A6-8841-A688-C7F5FF1B2204}" type="pres">
      <dgm:prSet presAssocID="{909731DA-5A63-B64F-A4F8-2203C86F94DA}" presName="rootComposite" presStyleCnt="0"/>
      <dgm:spPr/>
    </dgm:pt>
    <dgm:pt modelId="{8B705978-4650-EF4A-8336-13700F303B79}" type="pres">
      <dgm:prSet presAssocID="{909731DA-5A63-B64F-A4F8-2203C86F94DA}" presName="rootText" presStyleLbl="node2" presStyleIdx="0" presStyleCnt="3" custScaleX="128721" custLinFactNeighborY="44720">
        <dgm:presLayoutVars>
          <dgm:chPref val="3"/>
        </dgm:presLayoutVars>
      </dgm:prSet>
      <dgm:spPr/>
      <dgm:t>
        <a:bodyPr/>
        <a:lstStyle/>
        <a:p>
          <a:endParaRPr lang="en-US"/>
        </a:p>
      </dgm:t>
    </dgm:pt>
    <dgm:pt modelId="{9C6462A1-FB46-104D-BB91-ABFD3689C67B}" type="pres">
      <dgm:prSet presAssocID="{909731DA-5A63-B64F-A4F8-2203C86F94DA}" presName="rootConnector" presStyleLbl="node2" presStyleIdx="0" presStyleCnt="3"/>
      <dgm:spPr/>
      <dgm:t>
        <a:bodyPr/>
        <a:lstStyle/>
        <a:p>
          <a:endParaRPr lang="en-US"/>
        </a:p>
      </dgm:t>
    </dgm:pt>
    <dgm:pt modelId="{1223F7E7-2217-6D42-A6BF-D534BC37D07A}" type="pres">
      <dgm:prSet presAssocID="{909731DA-5A63-B64F-A4F8-2203C86F94DA}" presName="hierChild4" presStyleCnt="0"/>
      <dgm:spPr/>
    </dgm:pt>
    <dgm:pt modelId="{2BDC61EA-CE37-314F-AC2A-0D6690557CB0}" type="pres">
      <dgm:prSet presAssocID="{2443F4D6-6578-FA4A-BA1C-F49486884C06}" presName="Name37" presStyleLbl="parChTrans1D3" presStyleIdx="0" presStyleCnt="7"/>
      <dgm:spPr/>
      <dgm:t>
        <a:bodyPr/>
        <a:lstStyle/>
        <a:p>
          <a:endParaRPr lang="en-US"/>
        </a:p>
      </dgm:t>
    </dgm:pt>
    <dgm:pt modelId="{8EC66E20-3AA6-3346-A74C-D8A561E4B99E}" type="pres">
      <dgm:prSet presAssocID="{99BB85B4-C4E5-DA4E-A4D2-55E4F19A559F}" presName="hierRoot2" presStyleCnt="0">
        <dgm:presLayoutVars>
          <dgm:hierBranch val="init"/>
        </dgm:presLayoutVars>
      </dgm:prSet>
      <dgm:spPr/>
    </dgm:pt>
    <dgm:pt modelId="{83911E6B-D9D3-B34F-81D5-A848A1086D26}" type="pres">
      <dgm:prSet presAssocID="{99BB85B4-C4E5-DA4E-A4D2-55E4F19A559F}" presName="rootComposite" presStyleCnt="0"/>
      <dgm:spPr/>
    </dgm:pt>
    <dgm:pt modelId="{7856D2F4-7567-1D40-9619-7060402A9355}" type="pres">
      <dgm:prSet presAssocID="{99BB85B4-C4E5-DA4E-A4D2-55E4F19A559F}" presName="rootText" presStyleLbl="node3" presStyleIdx="0" presStyleCnt="7" custScaleX="77538" custScaleY="121729" custLinFactNeighborX="-9116" custLinFactNeighborY="78271">
        <dgm:presLayoutVars>
          <dgm:chPref val="3"/>
        </dgm:presLayoutVars>
      </dgm:prSet>
      <dgm:spPr/>
      <dgm:t>
        <a:bodyPr/>
        <a:lstStyle/>
        <a:p>
          <a:endParaRPr lang="en-US"/>
        </a:p>
      </dgm:t>
    </dgm:pt>
    <dgm:pt modelId="{1FF30FD3-4B77-5943-831B-2A48E91AC4AC}" type="pres">
      <dgm:prSet presAssocID="{99BB85B4-C4E5-DA4E-A4D2-55E4F19A559F}" presName="rootConnector" presStyleLbl="node3" presStyleIdx="0" presStyleCnt="7"/>
      <dgm:spPr/>
      <dgm:t>
        <a:bodyPr/>
        <a:lstStyle/>
        <a:p>
          <a:endParaRPr lang="en-US"/>
        </a:p>
      </dgm:t>
    </dgm:pt>
    <dgm:pt modelId="{0A85B098-D64C-D84A-BAB8-C08FCC6ABACA}" type="pres">
      <dgm:prSet presAssocID="{99BB85B4-C4E5-DA4E-A4D2-55E4F19A559F}" presName="hierChild4" presStyleCnt="0"/>
      <dgm:spPr/>
    </dgm:pt>
    <dgm:pt modelId="{1B61DC02-4F3D-3749-8C9A-0E47DC39D614}" type="pres">
      <dgm:prSet presAssocID="{540B4BD3-FF41-4B43-BDBD-8FA1CF794C40}" presName="Name37" presStyleLbl="parChTrans1D4" presStyleIdx="0" presStyleCnt="27"/>
      <dgm:spPr/>
      <dgm:t>
        <a:bodyPr/>
        <a:lstStyle/>
        <a:p>
          <a:endParaRPr lang="en-US"/>
        </a:p>
      </dgm:t>
    </dgm:pt>
    <dgm:pt modelId="{14038112-19E9-FA45-8B91-43CE6609F1B6}" type="pres">
      <dgm:prSet presAssocID="{2B53EB0E-FBFE-DC45-854B-8DDEBCD3D5CE}" presName="hierRoot2" presStyleCnt="0">
        <dgm:presLayoutVars>
          <dgm:hierBranch val="init"/>
        </dgm:presLayoutVars>
      </dgm:prSet>
      <dgm:spPr/>
    </dgm:pt>
    <dgm:pt modelId="{7C00FFD9-F546-8244-8473-7E6327BB9814}" type="pres">
      <dgm:prSet presAssocID="{2B53EB0E-FBFE-DC45-854B-8DDEBCD3D5CE}" presName="rootComposite" presStyleCnt="0"/>
      <dgm:spPr/>
    </dgm:pt>
    <dgm:pt modelId="{01ED003D-490C-144E-9249-EF3DDF0526B0}" type="pres">
      <dgm:prSet presAssocID="{2B53EB0E-FBFE-DC45-854B-8DDEBCD3D5CE}" presName="rootText" presStyleLbl="node4" presStyleIdx="0" presStyleCnt="27" custLinFactNeighborY="78260">
        <dgm:presLayoutVars>
          <dgm:chPref val="3"/>
        </dgm:presLayoutVars>
      </dgm:prSet>
      <dgm:spPr/>
      <dgm:t>
        <a:bodyPr/>
        <a:lstStyle/>
        <a:p>
          <a:endParaRPr lang="en-US"/>
        </a:p>
      </dgm:t>
    </dgm:pt>
    <dgm:pt modelId="{2D5AF3E0-4746-654D-A5F2-34F132C6CA34}" type="pres">
      <dgm:prSet presAssocID="{2B53EB0E-FBFE-DC45-854B-8DDEBCD3D5CE}" presName="rootConnector" presStyleLbl="node4" presStyleIdx="0" presStyleCnt="27"/>
      <dgm:spPr/>
      <dgm:t>
        <a:bodyPr/>
        <a:lstStyle/>
        <a:p>
          <a:endParaRPr lang="en-US"/>
        </a:p>
      </dgm:t>
    </dgm:pt>
    <dgm:pt modelId="{C219BE33-7EC1-A147-ABE0-4A5B697680B1}" type="pres">
      <dgm:prSet presAssocID="{2B53EB0E-FBFE-DC45-854B-8DDEBCD3D5CE}" presName="hierChild4" presStyleCnt="0"/>
      <dgm:spPr/>
    </dgm:pt>
    <dgm:pt modelId="{ED7F90CE-56F4-F548-8E88-60AAC82E76C5}" type="pres">
      <dgm:prSet presAssocID="{2B53EB0E-FBFE-DC45-854B-8DDEBCD3D5CE}" presName="hierChild5" presStyleCnt="0"/>
      <dgm:spPr/>
    </dgm:pt>
    <dgm:pt modelId="{217CDE67-DDF3-DD44-99D4-559AFC8C4227}" type="pres">
      <dgm:prSet presAssocID="{DCFC2739-3F91-4843-AC3C-EE1C11083842}" presName="Name37" presStyleLbl="parChTrans1D4" presStyleIdx="1" presStyleCnt="27"/>
      <dgm:spPr/>
      <dgm:t>
        <a:bodyPr/>
        <a:lstStyle/>
        <a:p>
          <a:endParaRPr lang="en-US"/>
        </a:p>
      </dgm:t>
    </dgm:pt>
    <dgm:pt modelId="{FAF4AEEC-1ECD-384D-850D-AF68F26F8D07}" type="pres">
      <dgm:prSet presAssocID="{23140EBD-EB6D-024E-A40F-77B5E5915C0D}" presName="hierRoot2" presStyleCnt="0">
        <dgm:presLayoutVars>
          <dgm:hierBranch val="init"/>
        </dgm:presLayoutVars>
      </dgm:prSet>
      <dgm:spPr/>
    </dgm:pt>
    <dgm:pt modelId="{2E1A4A26-3707-D54E-9F93-FEC870A9C5E8}" type="pres">
      <dgm:prSet presAssocID="{23140EBD-EB6D-024E-A40F-77B5E5915C0D}" presName="rootComposite" presStyleCnt="0"/>
      <dgm:spPr/>
    </dgm:pt>
    <dgm:pt modelId="{0BBD6B96-3C44-5E4F-B961-0BD7B8AD06E8}" type="pres">
      <dgm:prSet presAssocID="{23140EBD-EB6D-024E-A40F-77B5E5915C0D}" presName="rootText" presStyleLbl="node4" presStyleIdx="1" presStyleCnt="27" custScaleX="111557" custLinFactNeighborY="78260">
        <dgm:presLayoutVars>
          <dgm:chPref val="3"/>
        </dgm:presLayoutVars>
      </dgm:prSet>
      <dgm:spPr/>
      <dgm:t>
        <a:bodyPr/>
        <a:lstStyle/>
        <a:p>
          <a:endParaRPr lang="en-US"/>
        </a:p>
      </dgm:t>
    </dgm:pt>
    <dgm:pt modelId="{9CE1F367-8C1D-B84B-80C7-8E5C52C6C65D}" type="pres">
      <dgm:prSet presAssocID="{23140EBD-EB6D-024E-A40F-77B5E5915C0D}" presName="rootConnector" presStyleLbl="node4" presStyleIdx="1" presStyleCnt="27"/>
      <dgm:spPr/>
      <dgm:t>
        <a:bodyPr/>
        <a:lstStyle/>
        <a:p>
          <a:endParaRPr lang="en-US"/>
        </a:p>
      </dgm:t>
    </dgm:pt>
    <dgm:pt modelId="{F6B3A539-13D1-3446-925E-56EDC98634A2}" type="pres">
      <dgm:prSet presAssocID="{23140EBD-EB6D-024E-A40F-77B5E5915C0D}" presName="hierChild4" presStyleCnt="0"/>
      <dgm:spPr/>
    </dgm:pt>
    <dgm:pt modelId="{3BD5F170-DFA2-5A40-8714-F59B9CC81858}" type="pres">
      <dgm:prSet presAssocID="{23140EBD-EB6D-024E-A40F-77B5E5915C0D}" presName="hierChild5" presStyleCnt="0"/>
      <dgm:spPr/>
    </dgm:pt>
    <dgm:pt modelId="{C3AF599F-2015-4F45-AEAB-5835F676E732}" type="pres">
      <dgm:prSet presAssocID="{A8929A22-9B9C-0147-B09B-BD933B843F14}" presName="Name37" presStyleLbl="parChTrans1D4" presStyleIdx="2" presStyleCnt="27"/>
      <dgm:spPr/>
      <dgm:t>
        <a:bodyPr/>
        <a:lstStyle/>
        <a:p>
          <a:endParaRPr lang="en-US"/>
        </a:p>
      </dgm:t>
    </dgm:pt>
    <dgm:pt modelId="{DE4CB0D1-8A01-B248-A7CB-75422300F507}" type="pres">
      <dgm:prSet presAssocID="{0E1D6687-AEFA-EC4E-BDA1-CDECEC6D1FAA}" presName="hierRoot2" presStyleCnt="0">
        <dgm:presLayoutVars>
          <dgm:hierBranch val="init"/>
        </dgm:presLayoutVars>
      </dgm:prSet>
      <dgm:spPr/>
    </dgm:pt>
    <dgm:pt modelId="{E623151D-EDB0-FD4A-842B-87D33F7AF4E9}" type="pres">
      <dgm:prSet presAssocID="{0E1D6687-AEFA-EC4E-BDA1-CDECEC6D1FAA}" presName="rootComposite" presStyleCnt="0"/>
      <dgm:spPr/>
    </dgm:pt>
    <dgm:pt modelId="{E9D9E596-19D2-E643-B3C6-50F14DE7717A}" type="pres">
      <dgm:prSet presAssocID="{0E1D6687-AEFA-EC4E-BDA1-CDECEC6D1FAA}" presName="rootText" presStyleLbl="node4" presStyleIdx="2" presStyleCnt="27" custLinFactNeighborY="78260">
        <dgm:presLayoutVars>
          <dgm:chPref val="3"/>
        </dgm:presLayoutVars>
      </dgm:prSet>
      <dgm:spPr/>
      <dgm:t>
        <a:bodyPr/>
        <a:lstStyle/>
        <a:p>
          <a:endParaRPr lang="en-US"/>
        </a:p>
      </dgm:t>
    </dgm:pt>
    <dgm:pt modelId="{75283C50-1CA9-9D4C-83BD-46FB84C447CF}" type="pres">
      <dgm:prSet presAssocID="{0E1D6687-AEFA-EC4E-BDA1-CDECEC6D1FAA}" presName="rootConnector" presStyleLbl="node4" presStyleIdx="2" presStyleCnt="27"/>
      <dgm:spPr/>
      <dgm:t>
        <a:bodyPr/>
        <a:lstStyle/>
        <a:p>
          <a:endParaRPr lang="en-US"/>
        </a:p>
      </dgm:t>
    </dgm:pt>
    <dgm:pt modelId="{4A70DFA7-588F-CF4A-8B74-F1B71C99740A}" type="pres">
      <dgm:prSet presAssocID="{0E1D6687-AEFA-EC4E-BDA1-CDECEC6D1FAA}" presName="hierChild4" presStyleCnt="0"/>
      <dgm:spPr/>
    </dgm:pt>
    <dgm:pt modelId="{53E084D9-8FDF-B14C-AD70-39CAE5E3A570}" type="pres">
      <dgm:prSet presAssocID="{0E1D6687-AEFA-EC4E-BDA1-CDECEC6D1FAA}" presName="hierChild5" presStyleCnt="0"/>
      <dgm:spPr/>
    </dgm:pt>
    <dgm:pt modelId="{34D0AC6F-7796-DB40-BADD-6DC51ED8F4AE}" type="pres">
      <dgm:prSet presAssocID="{2754A073-C4FB-FA41-9F36-172B2AEED7EF}" presName="Name37" presStyleLbl="parChTrans1D4" presStyleIdx="3" presStyleCnt="27"/>
      <dgm:spPr/>
      <dgm:t>
        <a:bodyPr/>
        <a:lstStyle/>
        <a:p>
          <a:endParaRPr lang="en-US"/>
        </a:p>
      </dgm:t>
    </dgm:pt>
    <dgm:pt modelId="{3DCBF842-CFBD-0E43-8872-2DF85E3AA2DA}" type="pres">
      <dgm:prSet presAssocID="{1A67E5AC-410B-6748-8893-C83F223E33D5}" presName="hierRoot2" presStyleCnt="0">
        <dgm:presLayoutVars>
          <dgm:hierBranch val="init"/>
        </dgm:presLayoutVars>
      </dgm:prSet>
      <dgm:spPr/>
    </dgm:pt>
    <dgm:pt modelId="{B88F08A2-4B2A-0C4B-B95E-FA315CEFA8A2}" type="pres">
      <dgm:prSet presAssocID="{1A67E5AC-410B-6748-8893-C83F223E33D5}" presName="rootComposite" presStyleCnt="0"/>
      <dgm:spPr/>
    </dgm:pt>
    <dgm:pt modelId="{BADDF87E-A942-C94D-BC10-22C0C954C913}" type="pres">
      <dgm:prSet presAssocID="{1A67E5AC-410B-6748-8893-C83F223E33D5}" presName="rootText" presStyleLbl="node4" presStyleIdx="3" presStyleCnt="27" custLinFactNeighborY="78260">
        <dgm:presLayoutVars>
          <dgm:chPref val="3"/>
        </dgm:presLayoutVars>
      </dgm:prSet>
      <dgm:spPr/>
      <dgm:t>
        <a:bodyPr/>
        <a:lstStyle/>
        <a:p>
          <a:endParaRPr lang="en-US"/>
        </a:p>
      </dgm:t>
    </dgm:pt>
    <dgm:pt modelId="{72AD3BE2-1333-B64B-9999-3E02E040CF1A}" type="pres">
      <dgm:prSet presAssocID="{1A67E5AC-410B-6748-8893-C83F223E33D5}" presName="rootConnector" presStyleLbl="node4" presStyleIdx="3" presStyleCnt="27"/>
      <dgm:spPr/>
      <dgm:t>
        <a:bodyPr/>
        <a:lstStyle/>
        <a:p>
          <a:endParaRPr lang="en-US"/>
        </a:p>
      </dgm:t>
    </dgm:pt>
    <dgm:pt modelId="{AC4FE21A-33AF-DA4A-86E4-E15954053434}" type="pres">
      <dgm:prSet presAssocID="{1A67E5AC-410B-6748-8893-C83F223E33D5}" presName="hierChild4" presStyleCnt="0"/>
      <dgm:spPr/>
    </dgm:pt>
    <dgm:pt modelId="{3220A422-46B4-3644-94ED-95619E076AD0}" type="pres">
      <dgm:prSet presAssocID="{1A67E5AC-410B-6748-8893-C83F223E33D5}" presName="hierChild5" presStyleCnt="0"/>
      <dgm:spPr/>
    </dgm:pt>
    <dgm:pt modelId="{9DF13DC0-38C6-EC40-9EDC-882BB33E5E0F}" type="pres">
      <dgm:prSet presAssocID="{99BB85B4-C4E5-DA4E-A4D2-55E4F19A559F}" presName="hierChild5" presStyleCnt="0"/>
      <dgm:spPr/>
    </dgm:pt>
    <dgm:pt modelId="{2AFE2C4E-57E5-FF4D-9033-EE5427087509}" type="pres">
      <dgm:prSet presAssocID="{98B293FB-0233-7648-B035-F6F400FF280B}" presName="Name37" presStyleLbl="parChTrans1D3" presStyleIdx="1" presStyleCnt="7"/>
      <dgm:spPr/>
      <dgm:t>
        <a:bodyPr/>
        <a:lstStyle/>
        <a:p>
          <a:endParaRPr lang="en-US"/>
        </a:p>
      </dgm:t>
    </dgm:pt>
    <dgm:pt modelId="{0F729D98-F3E5-7248-9976-1DA3A968B810}" type="pres">
      <dgm:prSet presAssocID="{A177B6CE-3705-2D4D-8C7A-4629F3CE1639}" presName="hierRoot2" presStyleCnt="0">
        <dgm:presLayoutVars>
          <dgm:hierBranch val="init"/>
        </dgm:presLayoutVars>
      </dgm:prSet>
      <dgm:spPr/>
    </dgm:pt>
    <dgm:pt modelId="{2ACE2B04-3E95-EC48-86C1-3AC0327F9DC4}" type="pres">
      <dgm:prSet presAssocID="{A177B6CE-3705-2D4D-8C7A-4629F3CE1639}" presName="rootComposite" presStyleCnt="0"/>
      <dgm:spPr/>
    </dgm:pt>
    <dgm:pt modelId="{A297DB52-B38F-1A4C-B510-59C16FEBCA17}" type="pres">
      <dgm:prSet presAssocID="{A177B6CE-3705-2D4D-8C7A-4629F3CE1639}" presName="rootText" presStyleLbl="node3" presStyleIdx="1" presStyleCnt="7" custScaleX="65633" custScaleY="121729" custLinFactNeighborY="78260">
        <dgm:presLayoutVars>
          <dgm:chPref val="3"/>
        </dgm:presLayoutVars>
      </dgm:prSet>
      <dgm:spPr/>
      <dgm:t>
        <a:bodyPr/>
        <a:lstStyle/>
        <a:p>
          <a:endParaRPr lang="en-US"/>
        </a:p>
      </dgm:t>
    </dgm:pt>
    <dgm:pt modelId="{1F8901A2-154C-CB4F-B6E5-9D454079A3EB}" type="pres">
      <dgm:prSet presAssocID="{A177B6CE-3705-2D4D-8C7A-4629F3CE1639}" presName="rootConnector" presStyleLbl="node3" presStyleIdx="1" presStyleCnt="7"/>
      <dgm:spPr/>
      <dgm:t>
        <a:bodyPr/>
        <a:lstStyle/>
        <a:p>
          <a:endParaRPr lang="en-US"/>
        </a:p>
      </dgm:t>
    </dgm:pt>
    <dgm:pt modelId="{FDC949FD-9B1D-204D-9AA8-3C84A35362B4}" type="pres">
      <dgm:prSet presAssocID="{A177B6CE-3705-2D4D-8C7A-4629F3CE1639}" presName="hierChild4" presStyleCnt="0"/>
      <dgm:spPr/>
    </dgm:pt>
    <dgm:pt modelId="{D0AA59AB-AAF1-E047-83BA-C8DE68219EBD}" type="pres">
      <dgm:prSet presAssocID="{1F517A58-FD2E-2147-A580-B72F39E05002}" presName="Name37" presStyleLbl="parChTrans1D4" presStyleIdx="4" presStyleCnt="27"/>
      <dgm:spPr/>
      <dgm:t>
        <a:bodyPr/>
        <a:lstStyle/>
        <a:p>
          <a:endParaRPr lang="en-US"/>
        </a:p>
      </dgm:t>
    </dgm:pt>
    <dgm:pt modelId="{46A9FF11-3BAA-D04B-8A5A-4EB89AA3E115}" type="pres">
      <dgm:prSet presAssocID="{76756689-44DE-7243-ADA9-00FDC14DDD62}" presName="hierRoot2" presStyleCnt="0">
        <dgm:presLayoutVars>
          <dgm:hierBranch val="init"/>
        </dgm:presLayoutVars>
      </dgm:prSet>
      <dgm:spPr/>
    </dgm:pt>
    <dgm:pt modelId="{9EC4DE8B-6BA0-8744-A878-797E1972D75A}" type="pres">
      <dgm:prSet presAssocID="{76756689-44DE-7243-ADA9-00FDC14DDD62}" presName="rootComposite" presStyleCnt="0"/>
      <dgm:spPr/>
    </dgm:pt>
    <dgm:pt modelId="{B11F8395-2A41-AE4F-ACC9-13AC74F55E62}" type="pres">
      <dgm:prSet presAssocID="{76756689-44DE-7243-ADA9-00FDC14DDD62}" presName="rootText" presStyleLbl="node4" presStyleIdx="4" presStyleCnt="27" custLinFactNeighborY="78260">
        <dgm:presLayoutVars>
          <dgm:chPref val="3"/>
        </dgm:presLayoutVars>
      </dgm:prSet>
      <dgm:spPr/>
      <dgm:t>
        <a:bodyPr/>
        <a:lstStyle/>
        <a:p>
          <a:endParaRPr lang="en-US"/>
        </a:p>
      </dgm:t>
    </dgm:pt>
    <dgm:pt modelId="{FB0D6F74-F74D-FB48-AF22-E4C848E57DC6}" type="pres">
      <dgm:prSet presAssocID="{76756689-44DE-7243-ADA9-00FDC14DDD62}" presName="rootConnector" presStyleLbl="node4" presStyleIdx="4" presStyleCnt="27"/>
      <dgm:spPr/>
      <dgm:t>
        <a:bodyPr/>
        <a:lstStyle/>
        <a:p>
          <a:endParaRPr lang="en-US"/>
        </a:p>
      </dgm:t>
    </dgm:pt>
    <dgm:pt modelId="{36CB00B9-3CA6-DE40-BB51-CD9DD4F5FE3A}" type="pres">
      <dgm:prSet presAssocID="{76756689-44DE-7243-ADA9-00FDC14DDD62}" presName="hierChild4" presStyleCnt="0"/>
      <dgm:spPr/>
    </dgm:pt>
    <dgm:pt modelId="{3FFFCFC9-3B95-7945-AF3D-FBC75AD4B5AD}" type="pres">
      <dgm:prSet presAssocID="{76756689-44DE-7243-ADA9-00FDC14DDD62}" presName="hierChild5" presStyleCnt="0"/>
      <dgm:spPr/>
    </dgm:pt>
    <dgm:pt modelId="{8137981B-2BBE-3348-9421-EF865825A35B}" type="pres">
      <dgm:prSet presAssocID="{E266E0D7-9943-F94A-8284-4F58A44BE86C}" presName="Name37" presStyleLbl="parChTrans1D4" presStyleIdx="5" presStyleCnt="27"/>
      <dgm:spPr/>
      <dgm:t>
        <a:bodyPr/>
        <a:lstStyle/>
        <a:p>
          <a:endParaRPr lang="en-US"/>
        </a:p>
      </dgm:t>
    </dgm:pt>
    <dgm:pt modelId="{817CCDA8-22A1-D249-BA5B-C24E1E6E9278}" type="pres">
      <dgm:prSet presAssocID="{964AD6A8-3CFD-4C49-A259-1C5234DF1C21}" presName="hierRoot2" presStyleCnt="0">
        <dgm:presLayoutVars>
          <dgm:hierBranch val="init"/>
        </dgm:presLayoutVars>
      </dgm:prSet>
      <dgm:spPr/>
    </dgm:pt>
    <dgm:pt modelId="{8765DCBB-6CBC-C943-92A3-347AD0D4E2BC}" type="pres">
      <dgm:prSet presAssocID="{964AD6A8-3CFD-4C49-A259-1C5234DF1C21}" presName="rootComposite" presStyleCnt="0"/>
      <dgm:spPr/>
    </dgm:pt>
    <dgm:pt modelId="{EEE24EF8-69BD-234D-9E88-741173F0378C}" type="pres">
      <dgm:prSet presAssocID="{964AD6A8-3CFD-4C49-A259-1C5234DF1C21}" presName="rootText" presStyleLbl="node4" presStyleIdx="5" presStyleCnt="27" custLinFactNeighborY="78260">
        <dgm:presLayoutVars>
          <dgm:chPref val="3"/>
        </dgm:presLayoutVars>
      </dgm:prSet>
      <dgm:spPr/>
      <dgm:t>
        <a:bodyPr/>
        <a:lstStyle/>
        <a:p>
          <a:endParaRPr lang="en-US"/>
        </a:p>
      </dgm:t>
    </dgm:pt>
    <dgm:pt modelId="{E38859BE-3663-FC4F-BD34-BAC61E580102}" type="pres">
      <dgm:prSet presAssocID="{964AD6A8-3CFD-4C49-A259-1C5234DF1C21}" presName="rootConnector" presStyleLbl="node4" presStyleIdx="5" presStyleCnt="27"/>
      <dgm:spPr/>
      <dgm:t>
        <a:bodyPr/>
        <a:lstStyle/>
        <a:p>
          <a:endParaRPr lang="en-US"/>
        </a:p>
      </dgm:t>
    </dgm:pt>
    <dgm:pt modelId="{AC74EEAC-1205-8843-BB87-F1D8342F8603}" type="pres">
      <dgm:prSet presAssocID="{964AD6A8-3CFD-4C49-A259-1C5234DF1C21}" presName="hierChild4" presStyleCnt="0"/>
      <dgm:spPr/>
    </dgm:pt>
    <dgm:pt modelId="{7BC04ECA-F00E-5940-9D67-86983C59F552}" type="pres">
      <dgm:prSet presAssocID="{964AD6A8-3CFD-4C49-A259-1C5234DF1C21}" presName="hierChild5" presStyleCnt="0"/>
      <dgm:spPr/>
    </dgm:pt>
    <dgm:pt modelId="{B98AA671-DF79-584D-8FB9-89274929BDA6}" type="pres">
      <dgm:prSet presAssocID="{32D95F39-9183-944A-A97E-44305F3FFAAB}" presName="Name37" presStyleLbl="parChTrans1D4" presStyleIdx="6" presStyleCnt="27"/>
      <dgm:spPr/>
      <dgm:t>
        <a:bodyPr/>
        <a:lstStyle/>
        <a:p>
          <a:endParaRPr lang="en-US"/>
        </a:p>
      </dgm:t>
    </dgm:pt>
    <dgm:pt modelId="{75B48C16-1AEA-7B4F-ADF3-1C6D812CAF13}" type="pres">
      <dgm:prSet presAssocID="{1B723EC7-19AF-1249-82D5-3308CED89644}" presName="hierRoot2" presStyleCnt="0">
        <dgm:presLayoutVars>
          <dgm:hierBranch val="init"/>
        </dgm:presLayoutVars>
      </dgm:prSet>
      <dgm:spPr/>
    </dgm:pt>
    <dgm:pt modelId="{45FE04C2-7D87-2E4A-B07E-7E9CFB3A1073}" type="pres">
      <dgm:prSet presAssocID="{1B723EC7-19AF-1249-82D5-3308CED89644}" presName="rootComposite" presStyleCnt="0"/>
      <dgm:spPr/>
    </dgm:pt>
    <dgm:pt modelId="{6CFD024A-6E3E-C74F-A1E4-DAA3E3350F49}" type="pres">
      <dgm:prSet presAssocID="{1B723EC7-19AF-1249-82D5-3308CED89644}" presName="rootText" presStyleLbl="node4" presStyleIdx="6" presStyleCnt="27" custScaleX="111557" custLinFactNeighborY="78260">
        <dgm:presLayoutVars>
          <dgm:chPref val="3"/>
        </dgm:presLayoutVars>
      </dgm:prSet>
      <dgm:spPr/>
      <dgm:t>
        <a:bodyPr/>
        <a:lstStyle/>
        <a:p>
          <a:endParaRPr lang="en-US"/>
        </a:p>
      </dgm:t>
    </dgm:pt>
    <dgm:pt modelId="{43FC87F0-73D5-C145-9F17-D0A85E25EF9E}" type="pres">
      <dgm:prSet presAssocID="{1B723EC7-19AF-1249-82D5-3308CED89644}" presName="rootConnector" presStyleLbl="node4" presStyleIdx="6" presStyleCnt="27"/>
      <dgm:spPr/>
      <dgm:t>
        <a:bodyPr/>
        <a:lstStyle/>
        <a:p>
          <a:endParaRPr lang="en-US"/>
        </a:p>
      </dgm:t>
    </dgm:pt>
    <dgm:pt modelId="{0380EF67-AD18-284B-98FE-5EB1055131EE}" type="pres">
      <dgm:prSet presAssocID="{1B723EC7-19AF-1249-82D5-3308CED89644}" presName="hierChild4" presStyleCnt="0"/>
      <dgm:spPr/>
    </dgm:pt>
    <dgm:pt modelId="{C0B5036A-1B97-9849-BE04-C7A180CCA23B}" type="pres">
      <dgm:prSet presAssocID="{1B723EC7-19AF-1249-82D5-3308CED89644}" presName="hierChild5" presStyleCnt="0"/>
      <dgm:spPr/>
    </dgm:pt>
    <dgm:pt modelId="{61B46704-BB2A-0940-9B1B-A52C4E94C5D1}" type="pres">
      <dgm:prSet presAssocID="{A177B6CE-3705-2D4D-8C7A-4629F3CE1639}" presName="hierChild5" presStyleCnt="0"/>
      <dgm:spPr/>
    </dgm:pt>
    <dgm:pt modelId="{2E4A5106-F59E-6A4E-BEA5-F4F616E19F07}" type="pres">
      <dgm:prSet presAssocID="{96E0A006-ECC5-B041-BA9D-4141E8DE5018}" presName="Name37" presStyleLbl="parChTrans1D3" presStyleIdx="2" presStyleCnt="7"/>
      <dgm:spPr/>
      <dgm:t>
        <a:bodyPr/>
        <a:lstStyle/>
        <a:p>
          <a:endParaRPr lang="en-US"/>
        </a:p>
      </dgm:t>
    </dgm:pt>
    <dgm:pt modelId="{689032B7-6088-8F4E-ADD0-1BC5FB9A65AB}" type="pres">
      <dgm:prSet presAssocID="{83FD8529-4983-3749-BE9E-66F86844F4EA}" presName="hierRoot2" presStyleCnt="0">
        <dgm:presLayoutVars>
          <dgm:hierBranch val="init"/>
        </dgm:presLayoutVars>
      </dgm:prSet>
      <dgm:spPr/>
    </dgm:pt>
    <dgm:pt modelId="{FF895EF6-7ACF-BE48-B8A2-F80E90761538}" type="pres">
      <dgm:prSet presAssocID="{83FD8529-4983-3749-BE9E-66F86844F4EA}" presName="rootComposite" presStyleCnt="0"/>
      <dgm:spPr/>
    </dgm:pt>
    <dgm:pt modelId="{4E77185A-7B38-F948-BB21-9415B1033AAB}" type="pres">
      <dgm:prSet presAssocID="{83FD8529-4983-3749-BE9E-66F86844F4EA}" presName="rootText" presStyleLbl="node3" presStyleIdx="2" presStyleCnt="7" custScaleX="78923" custScaleY="121633" custLinFactNeighborY="78260">
        <dgm:presLayoutVars>
          <dgm:chPref val="3"/>
        </dgm:presLayoutVars>
      </dgm:prSet>
      <dgm:spPr/>
      <dgm:t>
        <a:bodyPr/>
        <a:lstStyle/>
        <a:p>
          <a:endParaRPr lang="en-US"/>
        </a:p>
      </dgm:t>
    </dgm:pt>
    <dgm:pt modelId="{C057021E-FC3D-DE4F-82E5-DFABB26624BD}" type="pres">
      <dgm:prSet presAssocID="{83FD8529-4983-3749-BE9E-66F86844F4EA}" presName="rootConnector" presStyleLbl="node3" presStyleIdx="2" presStyleCnt="7"/>
      <dgm:spPr/>
      <dgm:t>
        <a:bodyPr/>
        <a:lstStyle/>
        <a:p>
          <a:endParaRPr lang="en-US"/>
        </a:p>
      </dgm:t>
    </dgm:pt>
    <dgm:pt modelId="{4ACB735D-F9E2-3043-A764-359FA8C89D31}" type="pres">
      <dgm:prSet presAssocID="{83FD8529-4983-3749-BE9E-66F86844F4EA}" presName="hierChild4" presStyleCnt="0"/>
      <dgm:spPr/>
    </dgm:pt>
    <dgm:pt modelId="{121D6F2C-4540-414A-8A9C-F673B686A182}" type="pres">
      <dgm:prSet presAssocID="{299AB070-C648-8946-9879-C285508DBC67}" presName="Name37" presStyleLbl="parChTrans1D4" presStyleIdx="7" presStyleCnt="27"/>
      <dgm:spPr/>
      <dgm:t>
        <a:bodyPr/>
        <a:lstStyle/>
        <a:p>
          <a:endParaRPr lang="en-US"/>
        </a:p>
      </dgm:t>
    </dgm:pt>
    <dgm:pt modelId="{87F6E021-A735-7544-99ED-FACE4CD73B09}" type="pres">
      <dgm:prSet presAssocID="{A23B985E-72E4-3742-8371-0ED912F5435B}" presName="hierRoot2" presStyleCnt="0">
        <dgm:presLayoutVars>
          <dgm:hierBranch val="init"/>
        </dgm:presLayoutVars>
      </dgm:prSet>
      <dgm:spPr/>
    </dgm:pt>
    <dgm:pt modelId="{16FE59DF-EDBE-B149-839B-023AAC4A1FAC}" type="pres">
      <dgm:prSet presAssocID="{A23B985E-72E4-3742-8371-0ED912F5435B}" presName="rootComposite" presStyleCnt="0"/>
      <dgm:spPr/>
    </dgm:pt>
    <dgm:pt modelId="{5EC7B4BC-D6E0-494E-8F9F-6D6D134D7C5F}" type="pres">
      <dgm:prSet presAssocID="{A23B985E-72E4-3742-8371-0ED912F5435B}" presName="rootText" presStyleLbl="node4" presStyleIdx="7" presStyleCnt="27" custLinFactNeighborY="78260">
        <dgm:presLayoutVars>
          <dgm:chPref val="3"/>
        </dgm:presLayoutVars>
      </dgm:prSet>
      <dgm:spPr/>
      <dgm:t>
        <a:bodyPr/>
        <a:lstStyle/>
        <a:p>
          <a:endParaRPr lang="en-US"/>
        </a:p>
      </dgm:t>
    </dgm:pt>
    <dgm:pt modelId="{679FFD3F-780D-C84A-BBD4-6EC4155AE11F}" type="pres">
      <dgm:prSet presAssocID="{A23B985E-72E4-3742-8371-0ED912F5435B}" presName="rootConnector" presStyleLbl="node4" presStyleIdx="7" presStyleCnt="27"/>
      <dgm:spPr/>
      <dgm:t>
        <a:bodyPr/>
        <a:lstStyle/>
        <a:p>
          <a:endParaRPr lang="en-US"/>
        </a:p>
      </dgm:t>
    </dgm:pt>
    <dgm:pt modelId="{00DE8427-67AC-DB44-B1D8-8FCAE0F9EED0}" type="pres">
      <dgm:prSet presAssocID="{A23B985E-72E4-3742-8371-0ED912F5435B}" presName="hierChild4" presStyleCnt="0"/>
      <dgm:spPr/>
    </dgm:pt>
    <dgm:pt modelId="{92D50532-929A-CF4D-8AFE-E6A3D3DDECC4}" type="pres">
      <dgm:prSet presAssocID="{A23B985E-72E4-3742-8371-0ED912F5435B}" presName="hierChild5" presStyleCnt="0"/>
      <dgm:spPr/>
    </dgm:pt>
    <dgm:pt modelId="{B6DBBC47-0F37-9B4C-9838-FF7C950C6175}" type="pres">
      <dgm:prSet presAssocID="{D4D00F36-3669-8447-8825-334C0B04DDC6}" presName="Name37" presStyleLbl="parChTrans1D4" presStyleIdx="8" presStyleCnt="27"/>
      <dgm:spPr/>
      <dgm:t>
        <a:bodyPr/>
        <a:lstStyle/>
        <a:p>
          <a:endParaRPr lang="en-US"/>
        </a:p>
      </dgm:t>
    </dgm:pt>
    <dgm:pt modelId="{E2484D30-5040-DF4B-8CCB-73729881AE9C}" type="pres">
      <dgm:prSet presAssocID="{ED3999D2-4071-844C-BD31-D3633E14080F}" presName="hierRoot2" presStyleCnt="0">
        <dgm:presLayoutVars>
          <dgm:hierBranch val="init"/>
        </dgm:presLayoutVars>
      </dgm:prSet>
      <dgm:spPr/>
    </dgm:pt>
    <dgm:pt modelId="{2358A1D1-3B55-6B44-8B60-8690BCCB9BAE}" type="pres">
      <dgm:prSet presAssocID="{ED3999D2-4071-844C-BD31-D3633E14080F}" presName="rootComposite" presStyleCnt="0"/>
      <dgm:spPr/>
    </dgm:pt>
    <dgm:pt modelId="{94FB6558-1362-3744-8078-68B40D37F8FD}" type="pres">
      <dgm:prSet presAssocID="{ED3999D2-4071-844C-BD31-D3633E14080F}" presName="rootText" presStyleLbl="node4" presStyleIdx="8" presStyleCnt="27" custLinFactNeighborY="78260">
        <dgm:presLayoutVars>
          <dgm:chPref val="3"/>
        </dgm:presLayoutVars>
      </dgm:prSet>
      <dgm:spPr/>
      <dgm:t>
        <a:bodyPr/>
        <a:lstStyle/>
        <a:p>
          <a:endParaRPr lang="en-US"/>
        </a:p>
      </dgm:t>
    </dgm:pt>
    <dgm:pt modelId="{A841F3E7-9EE9-614C-BD08-07D1FD363FB8}" type="pres">
      <dgm:prSet presAssocID="{ED3999D2-4071-844C-BD31-D3633E14080F}" presName="rootConnector" presStyleLbl="node4" presStyleIdx="8" presStyleCnt="27"/>
      <dgm:spPr/>
      <dgm:t>
        <a:bodyPr/>
        <a:lstStyle/>
        <a:p>
          <a:endParaRPr lang="en-US"/>
        </a:p>
      </dgm:t>
    </dgm:pt>
    <dgm:pt modelId="{82C50219-6037-CD42-BCB9-52965AD87447}" type="pres">
      <dgm:prSet presAssocID="{ED3999D2-4071-844C-BD31-D3633E14080F}" presName="hierChild4" presStyleCnt="0"/>
      <dgm:spPr/>
    </dgm:pt>
    <dgm:pt modelId="{131429CD-5077-B943-9BF9-5A0037E258A0}" type="pres">
      <dgm:prSet presAssocID="{ED3999D2-4071-844C-BD31-D3633E14080F}" presName="hierChild5" presStyleCnt="0"/>
      <dgm:spPr/>
    </dgm:pt>
    <dgm:pt modelId="{B6AA00DA-87F1-C947-B054-57A994FA5909}" type="pres">
      <dgm:prSet presAssocID="{054E37A0-8C9A-2C4F-85E1-BAD7DD8F9194}" presName="Name37" presStyleLbl="parChTrans1D4" presStyleIdx="9" presStyleCnt="27"/>
      <dgm:spPr/>
      <dgm:t>
        <a:bodyPr/>
        <a:lstStyle/>
        <a:p>
          <a:endParaRPr lang="en-US"/>
        </a:p>
      </dgm:t>
    </dgm:pt>
    <dgm:pt modelId="{4DA6B3DD-0C40-714D-9F12-216CFC9E9019}" type="pres">
      <dgm:prSet presAssocID="{E78F00FF-2420-2049-A20C-D1B394DACAB2}" presName="hierRoot2" presStyleCnt="0">
        <dgm:presLayoutVars>
          <dgm:hierBranch val="init"/>
        </dgm:presLayoutVars>
      </dgm:prSet>
      <dgm:spPr/>
    </dgm:pt>
    <dgm:pt modelId="{525A433D-5127-0046-9D6F-B73C9DABD675}" type="pres">
      <dgm:prSet presAssocID="{E78F00FF-2420-2049-A20C-D1B394DACAB2}" presName="rootComposite" presStyleCnt="0"/>
      <dgm:spPr/>
    </dgm:pt>
    <dgm:pt modelId="{2068E678-8A86-334C-8AE9-8164A3B1AAE6}" type="pres">
      <dgm:prSet presAssocID="{E78F00FF-2420-2049-A20C-D1B394DACAB2}" presName="rootText" presStyleLbl="node4" presStyleIdx="9" presStyleCnt="27" custScaleX="111557" custLinFactNeighborY="78260">
        <dgm:presLayoutVars>
          <dgm:chPref val="3"/>
        </dgm:presLayoutVars>
      </dgm:prSet>
      <dgm:spPr/>
      <dgm:t>
        <a:bodyPr/>
        <a:lstStyle/>
        <a:p>
          <a:endParaRPr lang="en-US"/>
        </a:p>
      </dgm:t>
    </dgm:pt>
    <dgm:pt modelId="{709BCE17-7185-E747-B9D3-9C5A9539A20A}" type="pres">
      <dgm:prSet presAssocID="{E78F00FF-2420-2049-A20C-D1B394DACAB2}" presName="rootConnector" presStyleLbl="node4" presStyleIdx="9" presStyleCnt="27"/>
      <dgm:spPr/>
      <dgm:t>
        <a:bodyPr/>
        <a:lstStyle/>
        <a:p>
          <a:endParaRPr lang="en-US"/>
        </a:p>
      </dgm:t>
    </dgm:pt>
    <dgm:pt modelId="{61DE2079-BA58-8549-A620-9512FBAA1E0E}" type="pres">
      <dgm:prSet presAssocID="{E78F00FF-2420-2049-A20C-D1B394DACAB2}" presName="hierChild4" presStyleCnt="0"/>
      <dgm:spPr/>
    </dgm:pt>
    <dgm:pt modelId="{BBAF4D8B-B75F-124C-8038-021841868500}" type="pres">
      <dgm:prSet presAssocID="{E78F00FF-2420-2049-A20C-D1B394DACAB2}" presName="hierChild5" presStyleCnt="0"/>
      <dgm:spPr/>
    </dgm:pt>
    <dgm:pt modelId="{970FD025-C555-8048-9043-40D6313BB066}" type="pres">
      <dgm:prSet presAssocID="{83FD8529-4983-3749-BE9E-66F86844F4EA}" presName="hierChild5" presStyleCnt="0"/>
      <dgm:spPr/>
    </dgm:pt>
    <dgm:pt modelId="{51CC4483-827A-D94B-A4A1-D63AAE544D07}" type="pres">
      <dgm:prSet presAssocID="{909731DA-5A63-B64F-A4F8-2203C86F94DA}" presName="hierChild5" presStyleCnt="0"/>
      <dgm:spPr/>
    </dgm:pt>
    <dgm:pt modelId="{2986AF58-FB1F-EB4B-B656-EF2351FD44AB}" type="pres">
      <dgm:prSet presAssocID="{F5473D3A-D0C4-144C-A07C-9E2F2B97A00D}" presName="Name37" presStyleLbl="parChTrans1D2" presStyleIdx="1" presStyleCnt="3"/>
      <dgm:spPr/>
      <dgm:t>
        <a:bodyPr/>
        <a:lstStyle/>
        <a:p>
          <a:endParaRPr lang="en-US"/>
        </a:p>
      </dgm:t>
    </dgm:pt>
    <dgm:pt modelId="{3DB882CD-6598-9040-B85C-1A83D378084F}" type="pres">
      <dgm:prSet presAssocID="{42D7B84F-950C-5E47-A392-19BBFFD70AD5}" presName="hierRoot2" presStyleCnt="0">
        <dgm:presLayoutVars>
          <dgm:hierBranch val="init"/>
        </dgm:presLayoutVars>
      </dgm:prSet>
      <dgm:spPr/>
    </dgm:pt>
    <dgm:pt modelId="{0830F8F2-4809-BE40-9E59-0F52C72D51ED}" type="pres">
      <dgm:prSet presAssocID="{42D7B84F-950C-5E47-A392-19BBFFD70AD5}" presName="rootComposite" presStyleCnt="0"/>
      <dgm:spPr/>
    </dgm:pt>
    <dgm:pt modelId="{569AF1F6-360E-7940-B2C7-3C8E37CB1AF0}" type="pres">
      <dgm:prSet presAssocID="{42D7B84F-950C-5E47-A392-19BBFFD70AD5}" presName="rootText" presStyleLbl="node2" presStyleIdx="1" presStyleCnt="3" custScaleX="190696" custLinFactNeighborY="44720">
        <dgm:presLayoutVars>
          <dgm:chPref val="3"/>
        </dgm:presLayoutVars>
      </dgm:prSet>
      <dgm:spPr/>
      <dgm:t>
        <a:bodyPr/>
        <a:lstStyle/>
        <a:p>
          <a:endParaRPr lang="en-US"/>
        </a:p>
      </dgm:t>
    </dgm:pt>
    <dgm:pt modelId="{94E36E05-227E-184F-95CE-F1F0E4034460}" type="pres">
      <dgm:prSet presAssocID="{42D7B84F-950C-5E47-A392-19BBFFD70AD5}" presName="rootConnector" presStyleLbl="node2" presStyleIdx="1" presStyleCnt="3"/>
      <dgm:spPr/>
      <dgm:t>
        <a:bodyPr/>
        <a:lstStyle/>
        <a:p>
          <a:endParaRPr lang="en-US"/>
        </a:p>
      </dgm:t>
    </dgm:pt>
    <dgm:pt modelId="{171A6BCF-F99C-404B-949C-C2197C53C14F}" type="pres">
      <dgm:prSet presAssocID="{42D7B84F-950C-5E47-A392-19BBFFD70AD5}" presName="hierChild4" presStyleCnt="0"/>
      <dgm:spPr/>
    </dgm:pt>
    <dgm:pt modelId="{79258160-981A-604D-BCBD-AD267251A8FD}" type="pres">
      <dgm:prSet presAssocID="{F7C3BA1C-5643-3541-A55A-970F6F3AA625}" presName="Name37" presStyleLbl="parChTrans1D3" presStyleIdx="3" presStyleCnt="7"/>
      <dgm:spPr/>
      <dgm:t>
        <a:bodyPr/>
        <a:lstStyle/>
        <a:p>
          <a:endParaRPr lang="en-US"/>
        </a:p>
      </dgm:t>
    </dgm:pt>
    <dgm:pt modelId="{230C7593-294C-6F4C-AD54-23C670C58A7F}" type="pres">
      <dgm:prSet presAssocID="{CE4837A5-1288-CA4F-A355-C15910B9CAEC}" presName="hierRoot2" presStyleCnt="0">
        <dgm:presLayoutVars>
          <dgm:hierBranch val="init"/>
        </dgm:presLayoutVars>
      </dgm:prSet>
      <dgm:spPr/>
    </dgm:pt>
    <dgm:pt modelId="{27857492-8787-054D-9826-8F506FCC7252}" type="pres">
      <dgm:prSet presAssocID="{CE4837A5-1288-CA4F-A355-C15910B9CAEC}" presName="rootComposite" presStyleCnt="0"/>
      <dgm:spPr/>
    </dgm:pt>
    <dgm:pt modelId="{1C0E9EDA-D821-7641-815D-C21664E5036A}" type="pres">
      <dgm:prSet presAssocID="{CE4837A5-1288-CA4F-A355-C15910B9CAEC}" presName="rootText" presStyleLbl="node3" presStyleIdx="3" presStyleCnt="7" custScaleX="59825" custLinFactNeighborY="78260">
        <dgm:presLayoutVars>
          <dgm:chPref val="3"/>
        </dgm:presLayoutVars>
      </dgm:prSet>
      <dgm:spPr/>
      <dgm:t>
        <a:bodyPr/>
        <a:lstStyle/>
        <a:p>
          <a:endParaRPr lang="en-US"/>
        </a:p>
      </dgm:t>
    </dgm:pt>
    <dgm:pt modelId="{498B904E-521A-3F4F-AD4E-5392E2A191DD}" type="pres">
      <dgm:prSet presAssocID="{CE4837A5-1288-CA4F-A355-C15910B9CAEC}" presName="rootConnector" presStyleLbl="node3" presStyleIdx="3" presStyleCnt="7"/>
      <dgm:spPr/>
      <dgm:t>
        <a:bodyPr/>
        <a:lstStyle/>
        <a:p>
          <a:endParaRPr lang="en-US"/>
        </a:p>
      </dgm:t>
    </dgm:pt>
    <dgm:pt modelId="{F78684D6-1172-9C49-92FC-E0B4D919DF1E}" type="pres">
      <dgm:prSet presAssocID="{CE4837A5-1288-CA4F-A355-C15910B9CAEC}" presName="hierChild4" presStyleCnt="0"/>
      <dgm:spPr/>
    </dgm:pt>
    <dgm:pt modelId="{FA7FDCB6-2F1C-4240-9B6F-CBEC65594017}" type="pres">
      <dgm:prSet presAssocID="{104A1396-35B6-0D43-B495-C5619AD69BDA}" presName="Name37" presStyleLbl="parChTrans1D4" presStyleIdx="10" presStyleCnt="27"/>
      <dgm:spPr/>
      <dgm:t>
        <a:bodyPr/>
        <a:lstStyle/>
        <a:p>
          <a:endParaRPr lang="en-US"/>
        </a:p>
      </dgm:t>
    </dgm:pt>
    <dgm:pt modelId="{BDE2031B-58E8-F84E-8E19-AAF491773280}" type="pres">
      <dgm:prSet presAssocID="{8B5BA8E1-7194-BD49-9745-DC6103EB0EA4}" presName="hierRoot2" presStyleCnt="0">
        <dgm:presLayoutVars>
          <dgm:hierBranch val="init"/>
        </dgm:presLayoutVars>
      </dgm:prSet>
      <dgm:spPr/>
    </dgm:pt>
    <dgm:pt modelId="{F5B72F2E-B5F0-8240-AF76-DA32AC7E82B8}" type="pres">
      <dgm:prSet presAssocID="{8B5BA8E1-7194-BD49-9745-DC6103EB0EA4}" presName="rootComposite" presStyleCnt="0"/>
      <dgm:spPr/>
    </dgm:pt>
    <dgm:pt modelId="{ADDE005C-690B-AC47-8EB3-13D5F7A2A727}" type="pres">
      <dgm:prSet presAssocID="{8B5BA8E1-7194-BD49-9745-DC6103EB0EA4}" presName="rootText" presStyleLbl="node4" presStyleIdx="10" presStyleCnt="27" custLinFactNeighborY="78260">
        <dgm:presLayoutVars>
          <dgm:chPref val="3"/>
        </dgm:presLayoutVars>
      </dgm:prSet>
      <dgm:spPr/>
      <dgm:t>
        <a:bodyPr/>
        <a:lstStyle/>
        <a:p>
          <a:endParaRPr lang="en-US"/>
        </a:p>
      </dgm:t>
    </dgm:pt>
    <dgm:pt modelId="{2557A966-86CC-CE45-98F3-4BDF656AE51C}" type="pres">
      <dgm:prSet presAssocID="{8B5BA8E1-7194-BD49-9745-DC6103EB0EA4}" presName="rootConnector" presStyleLbl="node4" presStyleIdx="10" presStyleCnt="27"/>
      <dgm:spPr/>
      <dgm:t>
        <a:bodyPr/>
        <a:lstStyle/>
        <a:p>
          <a:endParaRPr lang="en-US"/>
        </a:p>
      </dgm:t>
    </dgm:pt>
    <dgm:pt modelId="{BA9A8C62-A37D-CC48-AB94-F174F9207B9C}" type="pres">
      <dgm:prSet presAssocID="{8B5BA8E1-7194-BD49-9745-DC6103EB0EA4}" presName="hierChild4" presStyleCnt="0"/>
      <dgm:spPr/>
    </dgm:pt>
    <dgm:pt modelId="{BA3E85C4-F053-0548-BD7F-4883B25CB718}" type="pres">
      <dgm:prSet presAssocID="{8B5BA8E1-7194-BD49-9745-DC6103EB0EA4}" presName="hierChild5" presStyleCnt="0"/>
      <dgm:spPr/>
    </dgm:pt>
    <dgm:pt modelId="{6D83D77D-DE0C-3143-89D2-319421E808F1}" type="pres">
      <dgm:prSet presAssocID="{3EA88211-FFE5-9641-8FA2-B22442569D28}" presName="Name37" presStyleLbl="parChTrans1D4" presStyleIdx="11" presStyleCnt="27"/>
      <dgm:spPr/>
      <dgm:t>
        <a:bodyPr/>
        <a:lstStyle/>
        <a:p>
          <a:endParaRPr lang="en-US"/>
        </a:p>
      </dgm:t>
    </dgm:pt>
    <dgm:pt modelId="{E2417640-F68E-7E4E-A787-9862CA56C321}" type="pres">
      <dgm:prSet presAssocID="{8802059A-3BDF-E24A-9307-316CBA2AD31D}" presName="hierRoot2" presStyleCnt="0">
        <dgm:presLayoutVars>
          <dgm:hierBranch val="init"/>
        </dgm:presLayoutVars>
      </dgm:prSet>
      <dgm:spPr/>
    </dgm:pt>
    <dgm:pt modelId="{7C15166C-46E1-3F45-B06B-A8B64D56CA54}" type="pres">
      <dgm:prSet presAssocID="{8802059A-3BDF-E24A-9307-316CBA2AD31D}" presName="rootComposite" presStyleCnt="0"/>
      <dgm:spPr/>
    </dgm:pt>
    <dgm:pt modelId="{8DDBE8BA-4F62-CC42-ABF0-BA4CFC443D8A}" type="pres">
      <dgm:prSet presAssocID="{8802059A-3BDF-E24A-9307-316CBA2AD31D}" presName="rootText" presStyleLbl="node4" presStyleIdx="11" presStyleCnt="27" custLinFactNeighborY="57716">
        <dgm:presLayoutVars>
          <dgm:chPref val="3"/>
        </dgm:presLayoutVars>
      </dgm:prSet>
      <dgm:spPr/>
      <dgm:t>
        <a:bodyPr/>
        <a:lstStyle/>
        <a:p>
          <a:endParaRPr lang="en-US"/>
        </a:p>
      </dgm:t>
    </dgm:pt>
    <dgm:pt modelId="{42019C2D-F4BF-A44C-AA8E-CB56AC32C6C5}" type="pres">
      <dgm:prSet presAssocID="{8802059A-3BDF-E24A-9307-316CBA2AD31D}" presName="rootConnector" presStyleLbl="node4" presStyleIdx="11" presStyleCnt="27"/>
      <dgm:spPr/>
      <dgm:t>
        <a:bodyPr/>
        <a:lstStyle/>
        <a:p>
          <a:endParaRPr lang="en-US"/>
        </a:p>
      </dgm:t>
    </dgm:pt>
    <dgm:pt modelId="{30929C74-14F6-BD4F-8C88-C155DD3780D3}" type="pres">
      <dgm:prSet presAssocID="{8802059A-3BDF-E24A-9307-316CBA2AD31D}" presName="hierChild4" presStyleCnt="0"/>
      <dgm:spPr/>
    </dgm:pt>
    <dgm:pt modelId="{36F96DE8-C62B-8947-8005-FFB244B56814}" type="pres">
      <dgm:prSet presAssocID="{8802059A-3BDF-E24A-9307-316CBA2AD31D}" presName="hierChild5" presStyleCnt="0"/>
      <dgm:spPr/>
    </dgm:pt>
    <dgm:pt modelId="{00DBF3F6-8378-7040-B677-97CF887D0EEB}" type="pres">
      <dgm:prSet presAssocID="{227E79A1-2938-1C44-8475-53EDC7EA6FF9}" presName="Name37" presStyleLbl="parChTrans1D4" presStyleIdx="12" presStyleCnt="27"/>
      <dgm:spPr/>
      <dgm:t>
        <a:bodyPr/>
        <a:lstStyle/>
        <a:p>
          <a:endParaRPr lang="en-US"/>
        </a:p>
      </dgm:t>
    </dgm:pt>
    <dgm:pt modelId="{FB78CC9D-F488-0447-A3DC-87DED8126292}" type="pres">
      <dgm:prSet presAssocID="{77C73BBB-A6B2-D44C-A4FB-AC652E4E7A6D}" presName="hierRoot2" presStyleCnt="0">
        <dgm:presLayoutVars>
          <dgm:hierBranch val="init"/>
        </dgm:presLayoutVars>
      </dgm:prSet>
      <dgm:spPr/>
    </dgm:pt>
    <dgm:pt modelId="{C7D9E77D-9834-0443-887C-059A2E9C38F3}" type="pres">
      <dgm:prSet presAssocID="{77C73BBB-A6B2-D44C-A4FB-AC652E4E7A6D}" presName="rootComposite" presStyleCnt="0"/>
      <dgm:spPr/>
    </dgm:pt>
    <dgm:pt modelId="{B30A765A-0A40-EF49-AC7D-950F94CFF2A3}" type="pres">
      <dgm:prSet presAssocID="{77C73BBB-A6B2-D44C-A4FB-AC652E4E7A6D}" presName="rootText" presStyleLbl="node4" presStyleIdx="12" presStyleCnt="27" custLinFactNeighborY="39740">
        <dgm:presLayoutVars>
          <dgm:chPref val="3"/>
        </dgm:presLayoutVars>
      </dgm:prSet>
      <dgm:spPr/>
      <dgm:t>
        <a:bodyPr/>
        <a:lstStyle/>
        <a:p>
          <a:endParaRPr lang="en-US"/>
        </a:p>
      </dgm:t>
    </dgm:pt>
    <dgm:pt modelId="{8D057973-13C0-4F48-ADCF-1FE2FE2B0330}" type="pres">
      <dgm:prSet presAssocID="{77C73BBB-A6B2-D44C-A4FB-AC652E4E7A6D}" presName="rootConnector" presStyleLbl="node4" presStyleIdx="12" presStyleCnt="27"/>
      <dgm:spPr/>
      <dgm:t>
        <a:bodyPr/>
        <a:lstStyle/>
        <a:p>
          <a:endParaRPr lang="en-US"/>
        </a:p>
      </dgm:t>
    </dgm:pt>
    <dgm:pt modelId="{996BA58F-5460-DB4E-B19A-EBB210983C85}" type="pres">
      <dgm:prSet presAssocID="{77C73BBB-A6B2-D44C-A4FB-AC652E4E7A6D}" presName="hierChild4" presStyleCnt="0"/>
      <dgm:spPr/>
    </dgm:pt>
    <dgm:pt modelId="{48358F93-53CA-F941-9241-B9139705E1D5}" type="pres">
      <dgm:prSet presAssocID="{77C73BBB-A6B2-D44C-A4FB-AC652E4E7A6D}" presName="hierChild5" presStyleCnt="0"/>
      <dgm:spPr/>
    </dgm:pt>
    <dgm:pt modelId="{CA3D7791-5764-AF42-8E05-5357F6ED5B9A}" type="pres">
      <dgm:prSet presAssocID="{D49C3843-C54B-E149-A7E4-2B8C04D8106A}" presName="Name37" presStyleLbl="parChTrans1D4" presStyleIdx="13" presStyleCnt="27"/>
      <dgm:spPr/>
      <dgm:t>
        <a:bodyPr/>
        <a:lstStyle/>
        <a:p>
          <a:endParaRPr lang="en-US"/>
        </a:p>
      </dgm:t>
    </dgm:pt>
    <dgm:pt modelId="{77FC96FD-A39A-A948-BBED-D5C88FB6062F}" type="pres">
      <dgm:prSet presAssocID="{22B92638-461F-1B48-9D1D-4D1750226A9D}" presName="hierRoot2" presStyleCnt="0">
        <dgm:presLayoutVars>
          <dgm:hierBranch val="init"/>
        </dgm:presLayoutVars>
      </dgm:prSet>
      <dgm:spPr/>
    </dgm:pt>
    <dgm:pt modelId="{2FB389FD-4014-434B-B9C1-609E303E74C9}" type="pres">
      <dgm:prSet presAssocID="{22B92638-461F-1B48-9D1D-4D1750226A9D}" presName="rootComposite" presStyleCnt="0"/>
      <dgm:spPr/>
    </dgm:pt>
    <dgm:pt modelId="{02159DB4-5DA7-FF4B-8521-59747A7EB837}" type="pres">
      <dgm:prSet presAssocID="{22B92638-461F-1B48-9D1D-4D1750226A9D}" presName="rootText" presStyleLbl="node4" presStyleIdx="13" presStyleCnt="27" custScaleX="123643" custScaleY="102045" custLinFactNeighborY="24332">
        <dgm:presLayoutVars>
          <dgm:chPref val="3"/>
        </dgm:presLayoutVars>
      </dgm:prSet>
      <dgm:spPr/>
      <dgm:t>
        <a:bodyPr/>
        <a:lstStyle/>
        <a:p>
          <a:endParaRPr lang="en-US"/>
        </a:p>
      </dgm:t>
    </dgm:pt>
    <dgm:pt modelId="{AB589613-5F02-AF46-9E51-E1FEB3D23911}" type="pres">
      <dgm:prSet presAssocID="{22B92638-461F-1B48-9D1D-4D1750226A9D}" presName="rootConnector" presStyleLbl="node4" presStyleIdx="13" presStyleCnt="27"/>
      <dgm:spPr/>
      <dgm:t>
        <a:bodyPr/>
        <a:lstStyle/>
        <a:p>
          <a:endParaRPr lang="en-US"/>
        </a:p>
      </dgm:t>
    </dgm:pt>
    <dgm:pt modelId="{901C0A92-2AB0-BA4F-A572-3ED28DEC5D7C}" type="pres">
      <dgm:prSet presAssocID="{22B92638-461F-1B48-9D1D-4D1750226A9D}" presName="hierChild4" presStyleCnt="0"/>
      <dgm:spPr/>
    </dgm:pt>
    <dgm:pt modelId="{376EE295-8EE2-694A-A386-060DC89ACE0A}" type="pres">
      <dgm:prSet presAssocID="{22B92638-461F-1B48-9D1D-4D1750226A9D}" presName="hierChild5" presStyleCnt="0"/>
      <dgm:spPr/>
    </dgm:pt>
    <dgm:pt modelId="{7C7D21B1-B8FE-9848-88D6-5FA439410C57}" type="pres">
      <dgm:prSet presAssocID="{25C21276-B0FC-DE4C-A21E-7F53DAC83178}" presName="Name37" presStyleLbl="parChTrans1D4" presStyleIdx="14" presStyleCnt="27"/>
      <dgm:spPr/>
      <dgm:t>
        <a:bodyPr/>
        <a:lstStyle/>
        <a:p>
          <a:endParaRPr lang="en-US"/>
        </a:p>
      </dgm:t>
    </dgm:pt>
    <dgm:pt modelId="{D8F274A5-784B-4D46-8F5A-800C731806EA}" type="pres">
      <dgm:prSet presAssocID="{B74EC464-2ED9-C549-9810-3C2B3A8F618F}" presName="hierRoot2" presStyleCnt="0">
        <dgm:presLayoutVars>
          <dgm:hierBranch val="init"/>
        </dgm:presLayoutVars>
      </dgm:prSet>
      <dgm:spPr/>
    </dgm:pt>
    <dgm:pt modelId="{8E229A7F-0CDA-9240-A012-8841BC431419}" type="pres">
      <dgm:prSet presAssocID="{B74EC464-2ED9-C549-9810-3C2B3A8F618F}" presName="rootComposite" presStyleCnt="0"/>
      <dgm:spPr/>
    </dgm:pt>
    <dgm:pt modelId="{F4DA113B-AE82-524E-AAC3-C664F32E99AC}" type="pres">
      <dgm:prSet presAssocID="{B74EC464-2ED9-C549-9810-3C2B3A8F618F}" presName="rootText" presStyleLbl="node4" presStyleIdx="14" presStyleCnt="27" custScaleX="135244" custLinFactNeighborY="8924">
        <dgm:presLayoutVars>
          <dgm:chPref val="3"/>
        </dgm:presLayoutVars>
      </dgm:prSet>
      <dgm:spPr/>
      <dgm:t>
        <a:bodyPr/>
        <a:lstStyle/>
        <a:p>
          <a:endParaRPr lang="en-US"/>
        </a:p>
      </dgm:t>
    </dgm:pt>
    <dgm:pt modelId="{465ACA0E-C639-354D-A2BF-69F007BA5FC7}" type="pres">
      <dgm:prSet presAssocID="{B74EC464-2ED9-C549-9810-3C2B3A8F618F}" presName="rootConnector" presStyleLbl="node4" presStyleIdx="14" presStyleCnt="27"/>
      <dgm:spPr/>
      <dgm:t>
        <a:bodyPr/>
        <a:lstStyle/>
        <a:p>
          <a:endParaRPr lang="en-US"/>
        </a:p>
      </dgm:t>
    </dgm:pt>
    <dgm:pt modelId="{15E1E0DA-CBFB-6C49-899C-C5689D66FCE3}" type="pres">
      <dgm:prSet presAssocID="{B74EC464-2ED9-C549-9810-3C2B3A8F618F}" presName="hierChild4" presStyleCnt="0"/>
      <dgm:spPr/>
    </dgm:pt>
    <dgm:pt modelId="{D5102F8C-CA2A-4444-8A7F-27D324CF6AA7}" type="pres">
      <dgm:prSet presAssocID="{B74EC464-2ED9-C549-9810-3C2B3A8F618F}" presName="hierChild5" presStyleCnt="0"/>
      <dgm:spPr/>
    </dgm:pt>
    <dgm:pt modelId="{62D08049-B390-B54D-B05D-1270BB511FD7}" type="pres">
      <dgm:prSet presAssocID="{EEE2D9E1-CD28-8D4E-B10C-16404671D1E9}" presName="Name37" presStyleLbl="parChTrans1D4" presStyleIdx="15" presStyleCnt="27"/>
      <dgm:spPr/>
      <dgm:t>
        <a:bodyPr/>
        <a:lstStyle/>
        <a:p>
          <a:endParaRPr lang="en-US"/>
        </a:p>
      </dgm:t>
    </dgm:pt>
    <dgm:pt modelId="{23060E8F-6A44-E94D-88DE-9AC1AC5C273B}" type="pres">
      <dgm:prSet presAssocID="{F21BE4AA-C86E-9144-8E2E-73BCB48FAF72}" presName="hierRoot2" presStyleCnt="0">
        <dgm:presLayoutVars>
          <dgm:hierBranch val="init"/>
        </dgm:presLayoutVars>
      </dgm:prSet>
      <dgm:spPr/>
    </dgm:pt>
    <dgm:pt modelId="{E3367819-B348-6D49-8518-0F572D342C22}" type="pres">
      <dgm:prSet presAssocID="{F21BE4AA-C86E-9144-8E2E-73BCB48FAF72}" presName="rootComposite" presStyleCnt="0"/>
      <dgm:spPr/>
    </dgm:pt>
    <dgm:pt modelId="{8F7791AF-B562-AF44-A5D3-9E0835F3B0A5}" type="pres">
      <dgm:prSet presAssocID="{F21BE4AA-C86E-9144-8E2E-73BCB48FAF72}" presName="rootText" presStyleLbl="node4" presStyleIdx="15" presStyleCnt="27" custScaleX="109448" custLinFactNeighborY="-3916">
        <dgm:presLayoutVars>
          <dgm:chPref val="3"/>
        </dgm:presLayoutVars>
      </dgm:prSet>
      <dgm:spPr/>
      <dgm:t>
        <a:bodyPr/>
        <a:lstStyle/>
        <a:p>
          <a:endParaRPr lang="en-US"/>
        </a:p>
      </dgm:t>
    </dgm:pt>
    <dgm:pt modelId="{2ABAA33A-041A-0E49-9085-497CAC2C6BBD}" type="pres">
      <dgm:prSet presAssocID="{F21BE4AA-C86E-9144-8E2E-73BCB48FAF72}" presName="rootConnector" presStyleLbl="node4" presStyleIdx="15" presStyleCnt="27"/>
      <dgm:spPr/>
      <dgm:t>
        <a:bodyPr/>
        <a:lstStyle/>
        <a:p>
          <a:endParaRPr lang="en-US"/>
        </a:p>
      </dgm:t>
    </dgm:pt>
    <dgm:pt modelId="{B2024E6C-783F-6147-81D9-3A8544E374B8}" type="pres">
      <dgm:prSet presAssocID="{F21BE4AA-C86E-9144-8E2E-73BCB48FAF72}" presName="hierChild4" presStyleCnt="0"/>
      <dgm:spPr/>
    </dgm:pt>
    <dgm:pt modelId="{5B00315B-1D53-B943-871A-E4FF40AB757A}" type="pres">
      <dgm:prSet presAssocID="{F21BE4AA-C86E-9144-8E2E-73BCB48FAF72}" presName="hierChild5" presStyleCnt="0"/>
      <dgm:spPr/>
    </dgm:pt>
    <dgm:pt modelId="{2F446BD0-06BD-A74E-9FAF-704EC511A951}" type="pres">
      <dgm:prSet presAssocID="{327FAA6E-98C4-2842-A254-6074CC354767}" presName="Name37" presStyleLbl="parChTrans1D4" presStyleIdx="16" presStyleCnt="27"/>
      <dgm:spPr/>
      <dgm:t>
        <a:bodyPr/>
        <a:lstStyle/>
        <a:p>
          <a:endParaRPr lang="en-US"/>
        </a:p>
      </dgm:t>
    </dgm:pt>
    <dgm:pt modelId="{B9F30589-94AA-3B42-981D-B0226CB60050}" type="pres">
      <dgm:prSet presAssocID="{A6085D16-8018-E845-98A5-13C752C45647}" presName="hierRoot2" presStyleCnt="0">
        <dgm:presLayoutVars>
          <dgm:hierBranch val="init"/>
        </dgm:presLayoutVars>
      </dgm:prSet>
      <dgm:spPr/>
    </dgm:pt>
    <dgm:pt modelId="{9376ED34-F6E4-6B4D-A844-D4CF426F3DC5}" type="pres">
      <dgm:prSet presAssocID="{A6085D16-8018-E845-98A5-13C752C45647}" presName="rootComposite" presStyleCnt="0"/>
      <dgm:spPr/>
    </dgm:pt>
    <dgm:pt modelId="{98DC9C42-DB1D-AE44-93B4-4B24A47B3DF0}" type="pres">
      <dgm:prSet presAssocID="{A6085D16-8018-E845-98A5-13C752C45647}" presName="rootText" presStyleLbl="node4" presStyleIdx="16" presStyleCnt="27" custScaleX="135896" custScaleY="99052" custLinFactNeighborY="-17700">
        <dgm:presLayoutVars>
          <dgm:chPref val="3"/>
        </dgm:presLayoutVars>
      </dgm:prSet>
      <dgm:spPr/>
      <dgm:t>
        <a:bodyPr/>
        <a:lstStyle/>
        <a:p>
          <a:endParaRPr lang="en-US"/>
        </a:p>
      </dgm:t>
    </dgm:pt>
    <dgm:pt modelId="{62BC3E71-68A7-D242-A307-2505F071704E}" type="pres">
      <dgm:prSet presAssocID="{A6085D16-8018-E845-98A5-13C752C45647}" presName="rootConnector" presStyleLbl="node4" presStyleIdx="16" presStyleCnt="27"/>
      <dgm:spPr/>
      <dgm:t>
        <a:bodyPr/>
        <a:lstStyle/>
        <a:p>
          <a:endParaRPr lang="en-US"/>
        </a:p>
      </dgm:t>
    </dgm:pt>
    <dgm:pt modelId="{9419CD2A-3E2A-EE4E-B4D3-BD46CB60E156}" type="pres">
      <dgm:prSet presAssocID="{A6085D16-8018-E845-98A5-13C752C45647}" presName="hierChild4" presStyleCnt="0"/>
      <dgm:spPr/>
    </dgm:pt>
    <dgm:pt modelId="{E4758D81-6708-5649-85D9-AF71E31310CF}" type="pres">
      <dgm:prSet presAssocID="{A6085D16-8018-E845-98A5-13C752C45647}" presName="hierChild5" presStyleCnt="0"/>
      <dgm:spPr/>
    </dgm:pt>
    <dgm:pt modelId="{249B1D7B-0263-3943-A168-97417FE05CF4}" type="pres">
      <dgm:prSet presAssocID="{CE4837A5-1288-CA4F-A355-C15910B9CAEC}" presName="hierChild5" presStyleCnt="0"/>
      <dgm:spPr/>
    </dgm:pt>
    <dgm:pt modelId="{A5AD726F-19B8-D449-B4DD-FD540E87877E}" type="pres">
      <dgm:prSet presAssocID="{CE4EFC27-37E2-E04B-B1B7-E51B87BA723F}" presName="Name37" presStyleLbl="parChTrans1D3" presStyleIdx="4" presStyleCnt="7"/>
      <dgm:spPr/>
      <dgm:t>
        <a:bodyPr/>
        <a:lstStyle/>
        <a:p>
          <a:endParaRPr lang="en-US"/>
        </a:p>
      </dgm:t>
    </dgm:pt>
    <dgm:pt modelId="{8473126F-0B5F-AC44-9925-A91873DE87B0}" type="pres">
      <dgm:prSet presAssocID="{7B9CC991-B474-E246-AA96-725124156A00}" presName="hierRoot2" presStyleCnt="0">
        <dgm:presLayoutVars>
          <dgm:hierBranch val="init"/>
        </dgm:presLayoutVars>
      </dgm:prSet>
      <dgm:spPr/>
    </dgm:pt>
    <dgm:pt modelId="{20B0451C-C575-D245-B45C-014CF2602478}" type="pres">
      <dgm:prSet presAssocID="{7B9CC991-B474-E246-AA96-725124156A00}" presName="rootComposite" presStyleCnt="0"/>
      <dgm:spPr/>
    </dgm:pt>
    <dgm:pt modelId="{DF5BE6F6-97C6-FB46-AFC3-137F8AD55311}" type="pres">
      <dgm:prSet presAssocID="{7B9CC991-B474-E246-AA96-725124156A00}" presName="rootText" presStyleLbl="node3" presStyleIdx="4" presStyleCnt="7" custLinFactNeighborY="78260">
        <dgm:presLayoutVars>
          <dgm:chPref val="3"/>
        </dgm:presLayoutVars>
      </dgm:prSet>
      <dgm:spPr/>
      <dgm:t>
        <a:bodyPr/>
        <a:lstStyle/>
        <a:p>
          <a:endParaRPr lang="en-US"/>
        </a:p>
      </dgm:t>
    </dgm:pt>
    <dgm:pt modelId="{A40A138D-C14C-B24D-B582-BA87C6463F52}" type="pres">
      <dgm:prSet presAssocID="{7B9CC991-B474-E246-AA96-725124156A00}" presName="rootConnector" presStyleLbl="node3" presStyleIdx="4" presStyleCnt="7"/>
      <dgm:spPr/>
      <dgm:t>
        <a:bodyPr/>
        <a:lstStyle/>
        <a:p>
          <a:endParaRPr lang="en-US"/>
        </a:p>
      </dgm:t>
    </dgm:pt>
    <dgm:pt modelId="{1B2A2FE5-0580-7B42-B363-E96410C20D4A}" type="pres">
      <dgm:prSet presAssocID="{7B9CC991-B474-E246-AA96-725124156A00}" presName="hierChild4" presStyleCnt="0"/>
      <dgm:spPr/>
    </dgm:pt>
    <dgm:pt modelId="{944E6723-A2A8-8145-A6FE-5572B3F0D9A7}" type="pres">
      <dgm:prSet presAssocID="{97FAB619-5C62-924A-89F7-BE5FF620D583}" presName="Name37" presStyleLbl="parChTrans1D4" presStyleIdx="17" presStyleCnt="27"/>
      <dgm:spPr/>
      <dgm:t>
        <a:bodyPr/>
        <a:lstStyle/>
        <a:p>
          <a:endParaRPr lang="en-US"/>
        </a:p>
      </dgm:t>
    </dgm:pt>
    <dgm:pt modelId="{77FEE0FD-63EE-804B-9627-2308A5BE498F}" type="pres">
      <dgm:prSet presAssocID="{BFC33CF9-0F4F-6C4D-BC4C-9AAEB7D3132A}" presName="hierRoot2" presStyleCnt="0">
        <dgm:presLayoutVars>
          <dgm:hierBranch val="init"/>
        </dgm:presLayoutVars>
      </dgm:prSet>
      <dgm:spPr/>
    </dgm:pt>
    <dgm:pt modelId="{707F9497-FD99-7749-8ED5-392D83618109}" type="pres">
      <dgm:prSet presAssocID="{BFC33CF9-0F4F-6C4D-BC4C-9AAEB7D3132A}" presName="rootComposite" presStyleCnt="0"/>
      <dgm:spPr/>
    </dgm:pt>
    <dgm:pt modelId="{9635E244-9DA3-A642-914C-F17CA1E2CF86}" type="pres">
      <dgm:prSet presAssocID="{BFC33CF9-0F4F-6C4D-BC4C-9AAEB7D3132A}" presName="rootText" presStyleLbl="node4" presStyleIdx="17" presStyleCnt="27" custScaleX="116657" custLinFactNeighborY="78260">
        <dgm:presLayoutVars>
          <dgm:chPref val="3"/>
        </dgm:presLayoutVars>
      </dgm:prSet>
      <dgm:spPr/>
      <dgm:t>
        <a:bodyPr/>
        <a:lstStyle/>
        <a:p>
          <a:endParaRPr lang="en-US"/>
        </a:p>
      </dgm:t>
    </dgm:pt>
    <dgm:pt modelId="{9B1A91B7-A521-1C4D-90D9-F0B88D4ED099}" type="pres">
      <dgm:prSet presAssocID="{BFC33CF9-0F4F-6C4D-BC4C-9AAEB7D3132A}" presName="rootConnector" presStyleLbl="node4" presStyleIdx="17" presStyleCnt="27"/>
      <dgm:spPr/>
      <dgm:t>
        <a:bodyPr/>
        <a:lstStyle/>
        <a:p>
          <a:endParaRPr lang="en-US"/>
        </a:p>
      </dgm:t>
    </dgm:pt>
    <dgm:pt modelId="{B6A176AB-B610-844F-AAB5-151E45A61A57}" type="pres">
      <dgm:prSet presAssocID="{BFC33CF9-0F4F-6C4D-BC4C-9AAEB7D3132A}" presName="hierChild4" presStyleCnt="0"/>
      <dgm:spPr/>
    </dgm:pt>
    <dgm:pt modelId="{01DA23B3-2C2A-744C-BA97-8CFDEFC0AF9C}" type="pres">
      <dgm:prSet presAssocID="{BFC33CF9-0F4F-6C4D-BC4C-9AAEB7D3132A}" presName="hierChild5" presStyleCnt="0"/>
      <dgm:spPr/>
    </dgm:pt>
    <dgm:pt modelId="{4BC2581B-AA2C-8043-84C6-7E99EA2B3545}" type="pres">
      <dgm:prSet presAssocID="{FE0EC017-F7B0-2147-A59A-11A809766B75}" presName="Name37" presStyleLbl="parChTrans1D4" presStyleIdx="18" presStyleCnt="27"/>
      <dgm:spPr/>
      <dgm:t>
        <a:bodyPr/>
        <a:lstStyle/>
        <a:p>
          <a:endParaRPr lang="en-US"/>
        </a:p>
      </dgm:t>
    </dgm:pt>
    <dgm:pt modelId="{4A403E90-5F9C-804D-BB29-BB48A5357320}" type="pres">
      <dgm:prSet presAssocID="{104BF9B6-FD7F-3C4C-ABF5-82315C026383}" presName="hierRoot2" presStyleCnt="0">
        <dgm:presLayoutVars>
          <dgm:hierBranch val="init"/>
        </dgm:presLayoutVars>
      </dgm:prSet>
      <dgm:spPr/>
    </dgm:pt>
    <dgm:pt modelId="{674CF76B-FEA1-5040-8303-B7F3CB645D7C}" type="pres">
      <dgm:prSet presAssocID="{104BF9B6-FD7F-3C4C-ABF5-82315C026383}" presName="rootComposite" presStyleCnt="0"/>
      <dgm:spPr/>
    </dgm:pt>
    <dgm:pt modelId="{69CDC33E-93AD-CB42-8882-9651C1A1C8A4}" type="pres">
      <dgm:prSet presAssocID="{104BF9B6-FD7F-3C4C-ABF5-82315C026383}" presName="rootText" presStyleLbl="node4" presStyleIdx="18" presStyleCnt="27" custScaleX="111585" custLinFactNeighborY="78260">
        <dgm:presLayoutVars>
          <dgm:chPref val="3"/>
        </dgm:presLayoutVars>
      </dgm:prSet>
      <dgm:spPr/>
      <dgm:t>
        <a:bodyPr/>
        <a:lstStyle/>
        <a:p>
          <a:endParaRPr lang="en-US"/>
        </a:p>
      </dgm:t>
    </dgm:pt>
    <dgm:pt modelId="{3A5A4077-9152-C44F-BFDF-65B13FCB3DCC}" type="pres">
      <dgm:prSet presAssocID="{104BF9B6-FD7F-3C4C-ABF5-82315C026383}" presName="rootConnector" presStyleLbl="node4" presStyleIdx="18" presStyleCnt="27"/>
      <dgm:spPr/>
      <dgm:t>
        <a:bodyPr/>
        <a:lstStyle/>
        <a:p>
          <a:endParaRPr lang="en-US"/>
        </a:p>
      </dgm:t>
    </dgm:pt>
    <dgm:pt modelId="{71289901-7385-DC4F-A2BC-C5698ADABD5A}" type="pres">
      <dgm:prSet presAssocID="{104BF9B6-FD7F-3C4C-ABF5-82315C026383}" presName="hierChild4" presStyleCnt="0"/>
      <dgm:spPr/>
    </dgm:pt>
    <dgm:pt modelId="{DFCEE172-0625-6140-94B3-EEC9BF17653C}" type="pres">
      <dgm:prSet presAssocID="{104BF9B6-FD7F-3C4C-ABF5-82315C026383}" presName="hierChild5" presStyleCnt="0"/>
      <dgm:spPr/>
    </dgm:pt>
    <dgm:pt modelId="{E819C492-2A76-BA40-B0A2-68E7CE94D0F9}" type="pres">
      <dgm:prSet presAssocID="{31C66720-0D09-424A-8B25-7D62A0C54900}" presName="Name37" presStyleLbl="parChTrans1D4" presStyleIdx="19" presStyleCnt="27"/>
      <dgm:spPr/>
      <dgm:t>
        <a:bodyPr/>
        <a:lstStyle/>
        <a:p>
          <a:endParaRPr lang="en-US"/>
        </a:p>
      </dgm:t>
    </dgm:pt>
    <dgm:pt modelId="{7EE2CD4A-C565-3348-AAEF-793AE550A7D1}" type="pres">
      <dgm:prSet presAssocID="{8DBF6CBA-8DA6-D343-B287-7763E273FAB3}" presName="hierRoot2" presStyleCnt="0">
        <dgm:presLayoutVars>
          <dgm:hierBranch val="init"/>
        </dgm:presLayoutVars>
      </dgm:prSet>
      <dgm:spPr/>
    </dgm:pt>
    <dgm:pt modelId="{1FA8FB72-C6D1-114D-9DCD-BC2D59A3275D}" type="pres">
      <dgm:prSet presAssocID="{8DBF6CBA-8DA6-D343-B287-7763E273FAB3}" presName="rootComposite" presStyleCnt="0"/>
      <dgm:spPr/>
    </dgm:pt>
    <dgm:pt modelId="{4000F6AC-B944-5042-8D6B-31ABBD13F57B}" type="pres">
      <dgm:prSet presAssocID="{8DBF6CBA-8DA6-D343-B287-7763E273FAB3}" presName="rootText" presStyleLbl="node4" presStyleIdx="19" presStyleCnt="27" custLinFactNeighborY="78260">
        <dgm:presLayoutVars>
          <dgm:chPref val="3"/>
        </dgm:presLayoutVars>
      </dgm:prSet>
      <dgm:spPr/>
      <dgm:t>
        <a:bodyPr/>
        <a:lstStyle/>
        <a:p>
          <a:endParaRPr lang="en-US"/>
        </a:p>
      </dgm:t>
    </dgm:pt>
    <dgm:pt modelId="{17F0C005-5951-AE4A-BBDF-795F8278AF8B}" type="pres">
      <dgm:prSet presAssocID="{8DBF6CBA-8DA6-D343-B287-7763E273FAB3}" presName="rootConnector" presStyleLbl="node4" presStyleIdx="19" presStyleCnt="27"/>
      <dgm:spPr/>
      <dgm:t>
        <a:bodyPr/>
        <a:lstStyle/>
        <a:p>
          <a:endParaRPr lang="en-US"/>
        </a:p>
      </dgm:t>
    </dgm:pt>
    <dgm:pt modelId="{28B1A6D2-6651-4E47-BF16-6BA9FD2B1183}" type="pres">
      <dgm:prSet presAssocID="{8DBF6CBA-8DA6-D343-B287-7763E273FAB3}" presName="hierChild4" presStyleCnt="0"/>
      <dgm:spPr/>
    </dgm:pt>
    <dgm:pt modelId="{20CEFA41-8C74-4D43-8839-88946F1225EF}" type="pres">
      <dgm:prSet presAssocID="{8DBF6CBA-8DA6-D343-B287-7763E273FAB3}" presName="hierChild5" presStyleCnt="0"/>
      <dgm:spPr/>
    </dgm:pt>
    <dgm:pt modelId="{80F878F0-ABCF-FD41-863D-C0E2A8511DEC}" type="pres">
      <dgm:prSet presAssocID="{9D739C50-D673-C24F-8ACD-7B5F65EF15BE}" presName="Name37" presStyleLbl="parChTrans1D4" presStyleIdx="20" presStyleCnt="27"/>
      <dgm:spPr/>
      <dgm:t>
        <a:bodyPr/>
        <a:lstStyle/>
        <a:p>
          <a:endParaRPr lang="en-US"/>
        </a:p>
      </dgm:t>
    </dgm:pt>
    <dgm:pt modelId="{23D47FCE-6E4B-B048-B2E5-0960D83FCF7D}" type="pres">
      <dgm:prSet presAssocID="{AE734915-E2B1-654A-A71C-E1CC74C2621D}" presName="hierRoot2" presStyleCnt="0">
        <dgm:presLayoutVars>
          <dgm:hierBranch val="init"/>
        </dgm:presLayoutVars>
      </dgm:prSet>
      <dgm:spPr/>
    </dgm:pt>
    <dgm:pt modelId="{39DED7B1-D6E0-8844-9857-E2A7C3F808EC}" type="pres">
      <dgm:prSet presAssocID="{AE734915-E2B1-654A-A71C-E1CC74C2621D}" presName="rootComposite" presStyleCnt="0"/>
      <dgm:spPr/>
    </dgm:pt>
    <dgm:pt modelId="{93AEE1A1-0DDE-F447-A467-EF57727CC249}" type="pres">
      <dgm:prSet presAssocID="{AE734915-E2B1-654A-A71C-E1CC74C2621D}" presName="rootText" presStyleLbl="node4" presStyleIdx="20" presStyleCnt="27" custScaleX="136946" custLinFactNeighborY="78260">
        <dgm:presLayoutVars>
          <dgm:chPref val="3"/>
        </dgm:presLayoutVars>
      </dgm:prSet>
      <dgm:spPr/>
      <dgm:t>
        <a:bodyPr/>
        <a:lstStyle/>
        <a:p>
          <a:endParaRPr lang="en-US"/>
        </a:p>
      </dgm:t>
    </dgm:pt>
    <dgm:pt modelId="{FCC4F7E0-3C7F-EC4F-8C46-F9BAD89D0C2F}" type="pres">
      <dgm:prSet presAssocID="{AE734915-E2B1-654A-A71C-E1CC74C2621D}" presName="rootConnector" presStyleLbl="node4" presStyleIdx="20" presStyleCnt="27"/>
      <dgm:spPr/>
      <dgm:t>
        <a:bodyPr/>
        <a:lstStyle/>
        <a:p>
          <a:endParaRPr lang="en-US"/>
        </a:p>
      </dgm:t>
    </dgm:pt>
    <dgm:pt modelId="{50ADFD06-84BA-EA45-A491-002ECD541B2A}" type="pres">
      <dgm:prSet presAssocID="{AE734915-E2B1-654A-A71C-E1CC74C2621D}" presName="hierChild4" presStyleCnt="0"/>
      <dgm:spPr/>
    </dgm:pt>
    <dgm:pt modelId="{B3F3BC01-8F65-0F49-9048-40ACF2D3D308}" type="pres">
      <dgm:prSet presAssocID="{AE734915-E2B1-654A-A71C-E1CC74C2621D}" presName="hierChild5" presStyleCnt="0"/>
      <dgm:spPr/>
    </dgm:pt>
    <dgm:pt modelId="{209C332B-A240-0D4C-BEB0-0FCAA6F7FFDB}" type="pres">
      <dgm:prSet presAssocID="{7B9CC991-B474-E246-AA96-725124156A00}" presName="hierChild5" presStyleCnt="0"/>
      <dgm:spPr/>
    </dgm:pt>
    <dgm:pt modelId="{CEFBB94F-9E4A-DC4F-8545-3409BC15EBC6}" type="pres">
      <dgm:prSet presAssocID="{42D7B84F-950C-5E47-A392-19BBFFD70AD5}" presName="hierChild5" presStyleCnt="0"/>
      <dgm:spPr/>
    </dgm:pt>
    <dgm:pt modelId="{DBE3CBCD-F73E-1A44-8FD8-6AD63C2A8B7D}" type="pres">
      <dgm:prSet presAssocID="{18DDCF83-2960-6548-B382-B3FEB9C1A807}" presName="Name37" presStyleLbl="parChTrans1D2" presStyleIdx="2" presStyleCnt="3"/>
      <dgm:spPr/>
      <dgm:t>
        <a:bodyPr/>
        <a:lstStyle/>
        <a:p>
          <a:endParaRPr lang="en-US"/>
        </a:p>
      </dgm:t>
    </dgm:pt>
    <dgm:pt modelId="{388D79DE-0005-204E-AA80-C9FEAA2EB98D}" type="pres">
      <dgm:prSet presAssocID="{FEE1FD1B-1651-6B40-94D6-45D387B329D3}" presName="hierRoot2" presStyleCnt="0">
        <dgm:presLayoutVars>
          <dgm:hierBranch val="init"/>
        </dgm:presLayoutVars>
      </dgm:prSet>
      <dgm:spPr/>
    </dgm:pt>
    <dgm:pt modelId="{988E049A-A67C-8E40-B0DE-703A2D0211F9}" type="pres">
      <dgm:prSet presAssocID="{FEE1FD1B-1651-6B40-94D6-45D387B329D3}" presName="rootComposite" presStyleCnt="0"/>
      <dgm:spPr/>
    </dgm:pt>
    <dgm:pt modelId="{59027BE4-1E27-D641-96AB-D1A0E87978FE}" type="pres">
      <dgm:prSet presAssocID="{FEE1FD1B-1651-6B40-94D6-45D387B329D3}" presName="rootText" presStyleLbl="node2" presStyleIdx="2" presStyleCnt="3" custScaleX="110924" custLinFactNeighborY="44720">
        <dgm:presLayoutVars>
          <dgm:chPref val="3"/>
        </dgm:presLayoutVars>
      </dgm:prSet>
      <dgm:spPr/>
      <dgm:t>
        <a:bodyPr/>
        <a:lstStyle/>
        <a:p>
          <a:endParaRPr lang="en-US"/>
        </a:p>
      </dgm:t>
    </dgm:pt>
    <dgm:pt modelId="{EBB2E77A-26A3-8D4B-9C56-E3F2BF12F0A2}" type="pres">
      <dgm:prSet presAssocID="{FEE1FD1B-1651-6B40-94D6-45D387B329D3}" presName="rootConnector" presStyleLbl="node2" presStyleIdx="2" presStyleCnt="3"/>
      <dgm:spPr/>
      <dgm:t>
        <a:bodyPr/>
        <a:lstStyle/>
        <a:p>
          <a:endParaRPr lang="en-US"/>
        </a:p>
      </dgm:t>
    </dgm:pt>
    <dgm:pt modelId="{CFBC5BFB-7337-964B-8691-81BEC21337DD}" type="pres">
      <dgm:prSet presAssocID="{FEE1FD1B-1651-6B40-94D6-45D387B329D3}" presName="hierChild4" presStyleCnt="0"/>
      <dgm:spPr/>
    </dgm:pt>
    <dgm:pt modelId="{4710E44F-48F3-6447-A9B3-D0FD696FBB54}" type="pres">
      <dgm:prSet presAssocID="{67B00F82-CF9E-6F40-A33D-4181435E89E7}" presName="Name37" presStyleLbl="parChTrans1D3" presStyleIdx="5" presStyleCnt="7"/>
      <dgm:spPr/>
      <dgm:t>
        <a:bodyPr/>
        <a:lstStyle/>
        <a:p>
          <a:endParaRPr lang="en-US"/>
        </a:p>
      </dgm:t>
    </dgm:pt>
    <dgm:pt modelId="{FC102227-85AC-584D-ABB5-9963556ADDAE}" type="pres">
      <dgm:prSet presAssocID="{D5E4F05B-7130-C74E-AAD7-376906FF5F66}" presName="hierRoot2" presStyleCnt="0">
        <dgm:presLayoutVars>
          <dgm:hierBranch val="init"/>
        </dgm:presLayoutVars>
      </dgm:prSet>
      <dgm:spPr/>
    </dgm:pt>
    <dgm:pt modelId="{EBB41C22-0015-194B-9CC2-823EB8FB99A9}" type="pres">
      <dgm:prSet presAssocID="{D5E4F05B-7130-C74E-AAD7-376906FF5F66}" presName="rootComposite" presStyleCnt="0"/>
      <dgm:spPr/>
    </dgm:pt>
    <dgm:pt modelId="{F0B3AAE9-7452-904B-A873-D4A1FFF0F927}" type="pres">
      <dgm:prSet presAssocID="{D5E4F05B-7130-C74E-AAD7-376906FF5F66}" presName="rootText" presStyleLbl="node3" presStyleIdx="5" presStyleCnt="7" custScaleX="78788" custScaleY="121698" custLinFactNeighborY="78260">
        <dgm:presLayoutVars>
          <dgm:chPref val="3"/>
        </dgm:presLayoutVars>
      </dgm:prSet>
      <dgm:spPr/>
      <dgm:t>
        <a:bodyPr/>
        <a:lstStyle/>
        <a:p>
          <a:endParaRPr lang="en-US"/>
        </a:p>
      </dgm:t>
    </dgm:pt>
    <dgm:pt modelId="{7934548A-02E0-5F44-8637-232FB9CD6758}" type="pres">
      <dgm:prSet presAssocID="{D5E4F05B-7130-C74E-AAD7-376906FF5F66}" presName="rootConnector" presStyleLbl="node3" presStyleIdx="5" presStyleCnt="7"/>
      <dgm:spPr/>
      <dgm:t>
        <a:bodyPr/>
        <a:lstStyle/>
        <a:p>
          <a:endParaRPr lang="en-US"/>
        </a:p>
      </dgm:t>
    </dgm:pt>
    <dgm:pt modelId="{42DE7E83-E602-324C-9A17-C4CEDE4B0D91}" type="pres">
      <dgm:prSet presAssocID="{D5E4F05B-7130-C74E-AAD7-376906FF5F66}" presName="hierChild4" presStyleCnt="0"/>
      <dgm:spPr/>
    </dgm:pt>
    <dgm:pt modelId="{D5CFE4A7-4441-0A4E-A8D6-A982BD9C9E02}" type="pres">
      <dgm:prSet presAssocID="{C26857B4-A37C-6741-B5FD-09F04DA2ED2A}" presName="Name37" presStyleLbl="parChTrans1D4" presStyleIdx="21" presStyleCnt="27"/>
      <dgm:spPr/>
      <dgm:t>
        <a:bodyPr/>
        <a:lstStyle/>
        <a:p>
          <a:endParaRPr lang="en-US"/>
        </a:p>
      </dgm:t>
    </dgm:pt>
    <dgm:pt modelId="{5AD837C0-5215-9B4E-9EBA-8A1EEF835B21}" type="pres">
      <dgm:prSet presAssocID="{3C0652D9-3EC3-5F49-A0CF-A03A8EED64A6}" presName="hierRoot2" presStyleCnt="0">
        <dgm:presLayoutVars>
          <dgm:hierBranch val="init"/>
        </dgm:presLayoutVars>
      </dgm:prSet>
      <dgm:spPr/>
    </dgm:pt>
    <dgm:pt modelId="{567E6139-D053-B640-9515-46CFFDBCC87D}" type="pres">
      <dgm:prSet presAssocID="{3C0652D9-3EC3-5F49-A0CF-A03A8EED64A6}" presName="rootComposite" presStyleCnt="0"/>
      <dgm:spPr/>
    </dgm:pt>
    <dgm:pt modelId="{AE0A8AA2-39CD-6648-9E36-DC5428EBF015}" type="pres">
      <dgm:prSet presAssocID="{3C0652D9-3EC3-5F49-A0CF-A03A8EED64A6}" presName="rootText" presStyleLbl="node4" presStyleIdx="21" presStyleCnt="27" custLinFactNeighborY="78260">
        <dgm:presLayoutVars>
          <dgm:chPref val="3"/>
        </dgm:presLayoutVars>
      </dgm:prSet>
      <dgm:spPr/>
      <dgm:t>
        <a:bodyPr/>
        <a:lstStyle/>
        <a:p>
          <a:endParaRPr lang="en-US"/>
        </a:p>
      </dgm:t>
    </dgm:pt>
    <dgm:pt modelId="{E146FCAB-9FB7-7A4D-ABAA-5D5DE8DC28DD}" type="pres">
      <dgm:prSet presAssocID="{3C0652D9-3EC3-5F49-A0CF-A03A8EED64A6}" presName="rootConnector" presStyleLbl="node4" presStyleIdx="21" presStyleCnt="27"/>
      <dgm:spPr/>
      <dgm:t>
        <a:bodyPr/>
        <a:lstStyle/>
        <a:p>
          <a:endParaRPr lang="en-US"/>
        </a:p>
      </dgm:t>
    </dgm:pt>
    <dgm:pt modelId="{CFF783AE-E5FB-2141-9560-8DC0D841F335}" type="pres">
      <dgm:prSet presAssocID="{3C0652D9-3EC3-5F49-A0CF-A03A8EED64A6}" presName="hierChild4" presStyleCnt="0"/>
      <dgm:spPr/>
    </dgm:pt>
    <dgm:pt modelId="{3EB39845-41B0-334F-ACF0-12785DF06DF0}" type="pres">
      <dgm:prSet presAssocID="{3C0652D9-3EC3-5F49-A0CF-A03A8EED64A6}" presName="hierChild5" presStyleCnt="0"/>
      <dgm:spPr/>
    </dgm:pt>
    <dgm:pt modelId="{D522B1B9-DD26-494C-B7C1-54468213FE1B}" type="pres">
      <dgm:prSet presAssocID="{30208C91-FC88-6241-9479-2A15F316D4BF}" presName="Name37" presStyleLbl="parChTrans1D4" presStyleIdx="22" presStyleCnt="27"/>
      <dgm:spPr/>
      <dgm:t>
        <a:bodyPr/>
        <a:lstStyle/>
        <a:p>
          <a:endParaRPr lang="en-US"/>
        </a:p>
      </dgm:t>
    </dgm:pt>
    <dgm:pt modelId="{C8593457-1BD5-F14E-BD1C-A46526E7C7CA}" type="pres">
      <dgm:prSet presAssocID="{C18C4141-50B7-C34C-BC33-6B73111B2034}" presName="hierRoot2" presStyleCnt="0">
        <dgm:presLayoutVars>
          <dgm:hierBranch val="init"/>
        </dgm:presLayoutVars>
      </dgm:prSet>
      <dgm:spPr/>
    </dgm:pt>
    <dgm:pt modelId="{FB6110CA-4BF3-5442-94B9-74B9EEA2BB89}" type="pres">
      <dgm:prSet presAssocID="{C18C4141-50B7-C34C-BC33-6B73111B2034}" presName="rootComposite" presStyleCnt="0"/>
      <dgm:spPr/>
    </dgm:pt>
    <dgm:pt modelId="{050F8FDF-71EF-DA40-BCD6-5A4E49FE84FF}" type="pres">
      <dgm:prSet presAssocID="{C18C4141-50B7-C34C-BC33-6B73111B2034}" presName="rootText" presStyleLbl="node4" presStyleIdx="22" presStyleCnt="27" custLinFactNeighborY="78260">
        <dgm:presLayoutVars>
          <dgm:chPref val="3"/>
        </dgm:presLayoutVars>
      </dgm:prSet>
      <dgm:spPr/>
      <dgm:t>
        <a:bodyPr/>
        <a:lstStyle/>
        <a:p>
          <a:endParaRPr lang="en-US"/>
        </a:p>
      </dgm:t>
    </dgm:pt>
    <dgm:pt modelId="{392D8C67-BCDC-1F4F-BBC7-1991D7B60D84}" type="pres">
      <dgm:prSet presAssocID="{C18C4141-50B7-C34C-BC33-6B73111B2034}" presName="rootConnector" presStyleLbl="node4" presStyleIdx="22" presStyleCnt="27"/>
      <dgm:spPr/>
      <dgm:t>
        <a:bodyPr/>
        <a:lstStyle/>
        <a:p>
          <a:endParaRPr lang="en-US"/>
        </a:p>
      </dgm:t>
    </dgm:pt>
    <dgm:pt modelId="{394893FA-C6B3-3447-A75C-0D84BE4BDA6F}" type="pres">
      <dgm:prSet presAssocID="{C18C4141-50B7-C34C-BC33-6B73111B2034}" presName="hierChild4" presStyleCnt="0"/>
      <dgm:spPr/>
    </dgm:pt>
    <dgm:pt modelId="{5E77D107-7B41-5741-8253-44FB9C55BBFF}" type="pres">
      <dgm:prSet presAssocID="{C18C4141-50B7-C34C-BC33-6B73111B2034}" presName="hierChild5" presStyleCnt="0"/>
      <dgm:spPr/>
    </dgm:pt>
    <dgm:pt modelId="{43A2E5C4-2A21-434E-BCC7-EAAF5C0A1931}" type="pres">
      <dgm:prSet presAssocID="{D5E4F05B-7130-C74E-AAD7-376906FF5F66}" presName="hierChild5" presStyleCnt="0"/>
      <dgm:spPr/>
    </dgm:pt>
    <dgm:pt modelId="{A418CB08-0B84-724B-867E-61058E9E9CE9}" type="pres">
      <dgm:prSet presAssocID="{EC6FE477-9399-A044-A2CB-E98D50182307}" presName="Name37" presStyleLbl="parChTrans1D3" presStyleIdx="6" presStyleCnt="7"/>
      <dgm:spPr/>
      <dgm:t>
        <a:bodyPr/>
        <a:lstStyle/>
        <a:p>
          <a:endParaRPr lang="en-US"/>
        </a:p>
      </dgm:t>
    </dgm:pt>
    <dgm:pt modelId="{0DBF6F6F-75DC-BB49-9F09-0C853E431376}" type="pres">
      <dgm:prSet presAssocID="{F312AA80-5365-7B4A-B8EA-5F83CA24D593}" presName="hierRoot2" presStyleCnt="0">
        <dgm:presLayoutVars>
          <dgm:hierBranch val="init"/>
        </dgm:presLayoutVars>
      </dgm:prSet>
      <dgm:spPr/>
    </dgm:pt>
    <dgm:pt modelId="{4AA1ADEF-BDCA-0640-8567-6C8D7D542891}" type="pres">
      <dgm:prSet presAssocID="{F312AA80-5365-7B4A-B8EA-5F83CA24D593}" presName="rootComposite" presStyleCnt="0"/>
      <dgm:spPr/>
    </dgm:pt>
    <dgm:pt modelId="{13B4C573-5DEE-AC48-91BF-1A964C68D921}" type="pres">
      <dgm:prSet presAssocID="{F312AA80-5365-7B4A-B8EA-5F83CA24D593}" presName="rootText" presStyleLbl="node3" presStyleIdx="6" presStyleCnt="7" custScaleX="97328" custScaleY="121698" custLinFactNeighborY="78260">
        <dgm:presLayoutVars>
          <dgm:chPref val="3"/>
        </dgm:presLayoutVars>
      </dgm:prSet>
      <dgm:spPr/>
      <dgm:t>
        <a:bodyPr/>
        <a:lstStyle/>
        <a:p>
          <a:endParaRPr lang="en-US"/>
        </a:p>
      </dgm:t>
    </dgm:pt>
    <dgm:pt modelId="{DD8710FD-3B47-CB49-A1D5-84B57F21BCED}" type="pres">
      <dgm:prSet presAssocID="{F312AA80-5365-7B4A-B8EA-5F83CA24D593}" presName="rootConnector" presStyleLbl="node3" presStyleIdx="6" presStyleCnt="7"/>
      <dgm:spPr/>
      <dgm:t>
        <a:bodyPr/>
        <a:lstStyle/>
        <a:p>
          <a:endParaRPr lang="en-US"/>
        </a:p>
      </dgm:t>
    </dgm:pt>
    <dgm:pt modelId="{04861C07-736E-AB46-BC7A-5067C758FF50}" type="pres">
      <dgm:prSet presAssocID="{F312AA80-5365-7B4A-B8EA-5F83CA24D593}" presName="hierChild4" presStyleCnt="0"/>
      <dgm:spPr/>
    </dgm:pt>
    <dgm:pt modelId="{86E9C98B-3D88-CF4E-B982-4EC174FE4C80}" type="pres">
      <dgm:prSet presAssocID="{25C220CD-1F08-5142-8285-743F7FFB1717}" presName="Name37" presStyleLbl="parChTrans1D4" presStyleIdx="23" presStyleCnt="27"/>
      <dgm:spPr/>
      <dgm:t>
        <a:bodyPr/>
        <a:lstStyle/>
        <a:p>
          <a:endParaRPr lang="en-US"/>
        </a:p>
      </dgm:t>
    </dgm:pt>
    <dgm:pt modelId="{45D3B7AB-FDDA-EC47-BDD5-60D93D17CBF5}" type="pres">
      <dgm:prSet presAssocID="{4D999B70-5DD8-9043-80D8-396EEA872E81}" presName="hierRoot2" presStyleCnt="0">
        <dgm:presLayoutVars>
          <dgm:hierBranch val="init"/>
        </dgm:presLayoutVars>
      </dgm:prSet>
      <dgm:spPr/>
    </dgm:pt>
    <dgm:pt modelId="{3CE44BB6-46AD-F64B-9CD2-8BC0222B0D68}" type="pres">
      <dgm:prSet presAssocID="{4D999B70-5DD8-9043-80D8-396EEA872E81}" presName="rootComposite" presStyleCnt="0"/>
      <dgm:spPr/>
    </dgm:pt>
    <dgm:pt modelId="{609DB9FE-7E9D-9F40-971B-911B139BDFC0}" type="pres">
      <dgm:prSet presAssocID="{4D999B70-5DD8-9043-80D8-396EEA872E81}" presName="rootText" presStyleLbl="node4" presStyleIdx="23" presStyleCnt="27" custLinFactNeighborY="78260">
        <dgm:presLayoutVars>
          <dgm:chPref val="3"/>
        </dgm:presLayoutVars>
      </dgm:prSet>
      <dgm:spPr/>
      <dgm:t>
        <a:bodyPr/>
        <a:lstStyle/>
        <a:p>
          <a:endParaRPr lang="en-US"/>
        </a:p>
      </dgm:t>
    </dgm:pt>
    <dgm:pt modelId="{84BFAA1D-316E-FA4F-A610-A93120D0B16B}" type="pres">
      <dgm:prSet presAssocID="{4D999B70-5DD8-9043-80D8-396EEA872E81}" presName="rootConnector" presStyleLbl="node4" presStyleIdx="23" presStyleCnt="27"/>
      <dgm:spPr/>
      <dgm:t>
        <a:bodyPr/>
        <a:lstStyle/>
        <a:p>
          <a:endParaRPr lang="en-US"/>
        </a:p>
      </dgm:t>
    </dgm:pt>
    <dgm:pt modelId="{96FC8D38-EEB0-7C4A-B51A-EE6D42C0EF0C}" type="pres">
      <dgm:prSet presAssocID="{4D999B70-5DD8-9043-80D8-396EEA872E81}" presName="hierChild4" presStyleCnt="0"/>
      <dgm:spPr/>
    </dgm:pt>
    <dgm:pt modelId="{55640F95-6C7C-044E-B8EA-751C11DB6739}" type="pres">
      <dgm:prSet presAssocID="{4D999B70-5DD8-9043-80D8-396EEA872E81}" presName="hierChild5" presStyleCnt="0"/>
      <dgm:spPr/>
    </dgm:pt>
    <dgm:pt modelId="{4011D860-630D-544E-A352-B40809714D36}" type="pres">
      <dgm:prSet presAssocID="{E5E98303-118A-8B42-A63E-6506016F315A}" presName="Name37" presStyleLbl="parChTrans1D4" presStyleIdx="24" presStyleCnt="27"/>
      <dgm:spPr/>
      <dgm:t>
        <a:bodyPr/>
        <a:lstStyle/>
        <a:p>
          <a:endParaRPr lang="en-US"/>
        </a:p>
      </dgm:t>
    </dgm:pt>
    <dgm:pt modelId="{C7386378-20E0-BD4C-8E88-9CC59DB4F903}" type="pres">
      <dgm:prSet presAssocID="{9ADF6D11-C2F5-FD4D-B804-2004D4B39E51}" presName="hierRoot2" presStyleCnt="0">
        <dgm:presLayoutVars>
          <dgm:hierBranch val="init"/>
        </dgm:presLayoutVars>
      </dgm:prSet>
      <dgm:spPr/>
    </dgm:pt>
    <dgm:pt modelId="{41EC67D2-CE05-1C4F-9AD2-62E16814F469}" type="pres">
      <dgm:prSet presAssocID="{9ADF6D11-C2F5-FD4D-B804-2004D4B39E51}" presName="rootComposite" presStyleCnt="0"/>
      <dgm:spPr/>
    </dgm:pt>
    <dgm:pt modelId="{E1E301A2-C682-6942-AD24-C330BD3E72F7}" type="pres">
      <dgm:prSet presAssocID="{9ADF6D11-C2F5-FD4D-B804-2004D4B39E51}" presName="rootText" presStyleLbl="node4" presStyleIdx="24" presStyleCnt="27" custLinFactNeighborY="78260">
        <dgm:presLayoutVars>
          <dgm:chPref val="3"/>
        </dgm:presLayoutVars>
      </dgm:prSet>
      <dgm:spPr/>
      <dgm:t>
        <a:bodyPr/>
        <a:lstStyle/>
        <a:p>
          <a:endParaRPr lang="en-US"/>
        </a:p>
      </dgm:t>
    </dgm:pt>
    <dgm:pt modelId="{A3B04B10-6733-EC48-9C77-12B709413340}" type="pres">
      <dgm:prSet presAssocID="{9ADF6D11-C2F5-FD4D-B804-2004D4B39E51}" presName="rootConnector" presStyleLbl="node4" presStyleIdx="24" presStyleCnt="27"/>
      <dgm:spPr/>
      <dgm:t>
        <a:bodyPr/>
        <a:lstStyle/>
        <a:p>
          <a:endParaRPr lang="en-US"/>
        </a:p>
      </dgm:t>
    </dgm:pt>
    <dgm:pt modelId="{E7FD6D4B-121E-5241-AF24-3863F92BCD00}" type="pres">
      <dgm:prSet presAssocID="{9ADF6D11-C2F5-FD4D-B804-2004D4B39E51}" presName="hierChild4" presStyleCnt="0"/>
      <dgm:spPr/>
    </dgm:pt>
    <dgm:pt modelId="{3E770486-14AB-6E48-81AA-4E3E2F176C3A}" type="pres">
      <dgm:prSet presAssocID="{9ADF6D11-C2F5-FD4D-B804-2004D4B39E51}" presName="hierChild5" presStyleCnt="0"/>
      <dgm:spPr/>
    </dgm:pt>
    <dgm:pt modelId="{E1C17FD1-7FEA-1745-AA23-3F10E49EB681}" type="pres">
      <dgm:prSet presAssocID="{3CE2265B-E6A5-A04D-A572-580C1683351D}" presName="Name37" presStyleLbl="parChTrans1D4" presStyleIdx="25" presStyleCnt="27"/>
      <dgm:spPr/>
      <dgm:t>
        <a:bodyPr/>
        <a:lstStyle/>
        <a:p>
          <a:endParaRPr lang="en-US"/>
        </a:p>
      </dgm:t>
    </dgm:pt>
    <dgm:pt modelId="{DA10702E-129A-B345-816E-E1805E21A03C}" type="pres">
      <dgm:prSet presAssocID="{3A52393D-F39E-8F45-B32B-5C85699AAF9B}" presName="hierRoot2" presStyleCnt="0">
        <dgm:presLayoutVars>
          <dgm:hierBranch val="init"/>
        </dgm:presLayoutVars>
      </dgm:prSet>
      <dgm:spPr/>
    </dgm:pt>
    <dgm:pt modelId="{2F2C572D-32B0-4148-9C9A-78BF57E70A91}" type="pres">
      <dgm:prSet presAssocID="{3A52393D-F39E-8F45-B32B-5C85699AAF9B}" presName="rootComposite" presStyleCnt="0"/>
      <dgm:spPr/>
    </dgm:pt>
    <dgm:pt modelId="{B040F289-820C-B249-96CC-EAE3B716173E}" type="pres">
      <dgm:prSet presAssocID="{3A52393D-F39E-8F45-B32B-5C85699AAF9B}" presName="rootText" presStyleLbl="node4" presStyleIdx="25" presStyleCnt="27" custLinFactNeighborY="78260">
        <dgm:presLayoutVars>
          <dgm:chPref val="3"/>
        </dgm:presLayoutVars>
      </dgm:prSet>
      <dgm:spPr/>
      <dgm:t>
        <a:bodyPr/>
        <a:lstStyle/>
        <a:p>
          <a:endParaRPr lang="en-US"/>
        </a:p>
      </dgm:t>
    </dgm:pt>
    <dgm:pt modelId="{32B93E35-4921-DB4A-AD6A-5C87DE9BC16B}" type="pres">
      <dgm:prSet presAssocID="{3A52393D-F39E-8F45-B32B-5C85699AAF9B}" presName="rootConnector" presStyleLbl="node4" presStyleIdx="25" presStyleCnt="27"/>
      <dgm:spPr/>
      <dgm:t>
        <a:bodyPr/>
        <a:lstStyle/>
        <a:p>
          <a:endParaRPr lang="en-US"/>
        </a:p>
      </dgm:t>
    </dgm:pt>
    <dgm:pt modelId="{FD849625-26B2-FA4C-885F-7803B992137B}" type="pres">
      <dgm:prSet presAssocID="{3A52393D-F39E-8F45-B32B-5C85699AAF9B}" presName="hierChild4" presStyleCnt="0"/>
      <dgm:spPr/>
    </dgm:pt>
    <dgm:pt modelId="{EF0BCED5-4636-3F44-A2AB-CF2D76ECAED6}" type="pres">
      <dgm:prSet presAssocID="{3A52393D-F39E-8F45-B32B-5C85699AAF9B}" presName="hierChild5" presStyleCnt="0"/>
      <dgm:spPr/>
    </dgm:pt>
    <dgm:pt modelId="{21D44D38-DC97-4F47-A7C0-AFB501C5BC37}" type="pres">
      <dgm:prSet presAssocID="{96AE9039-0BFB-134E-B8DA-3D83D9F4AAD9}" presName="Name37" presStyleLbl="parChTrans1D4" presStyleIdx="26" presStyleCnt="27"/>
      <dgm:spPr/>
      <dgm:t>
        <a:bodyPr/>
        <a:lstStyle/>
        <a:p>
          <a:endParaRPr lang="en-US"/>
        </a:p>
      </dgm:t>
    </dgm:pt>
    <dgm:pt modelId="{EB3D1406-1C02-C34B-9503-41756DE27E3D}" type="pres">
      <dgm:prSet presAssocID="{FBD9800C-D699-E141-A778-A9B228A8372F}" presName="hierRoot2" presStyleCnt="0">
        <dgm:presLayoutVars>
          <dgm:hierBranch val="init"/>
        </dgm:presLayoutVars>
      </dgm:prSet>
      <dgm:spPr/>
    </dgm:pt>
    <dgm:pt modelId="{D9B4CE76-3064-8543-A339-C7C5A5650B43}" type="pres">
      <dgm:prSet presAssocID="{FBD9800C-D699-E141-A778-A9B228A8372F}" presName="rootComposite" presStyleCnt="0"/>
      <dgm:spPr/>
    </dgm:pt>
    <dgm:pt modelId="{1C7D7F90-2353-7A4B-B4B2-4F98D8C2A65A}" type="pres">
      <dgm:prSet presAssocID="{FBD9800C-D699-E141-A778-A9B228A8372F}" presName="rootText" presStyleLbl="node4" presStyleIdx="26" presStyleCnt="27" custLinFactNeighborY="78260">
        <dgm:presLayoutVars>
          <dgm:chPref val="3"/>
        </dgm:presLayoutVars>
      </dgm:prSet>
      <dgm:spPr/>
      <dgm:t>
        <a:bodyPr/>
        <a:lstStyle/>
        <a:p>
          <a:endParaRPr lang="en-US"/>
        </a:p>
      </dgm:t>
    </dgm:pt>
    <dgm:pt modelId="{191681E3-20EC-344D-9B80-BA6C3E706D4D}" type="pres">
      <dgm:prSet presAssocID="{FBD9800C-D699-E141-A778-A9B228A8372F}" presName="rootConnector" presStyleLbl="node4" presStyleIdx="26" presStyleCnt="27"/>
      <dgm:spPr/>
      <dgm:t>
        <a:bodyPr/>
        <a:lstStyle/>
        <a:p>
          <a:endParaRPr lang="en-US"/>
        </a:p>
      </dgm:t>
    </dgm:pt>
    <dgm:pt modelId="{71E83A7C-8AF7-5345-B83A-684A42DE4E08}" type="pres">
      <dgm:prSet presAssocID="{FBD9800C-D699-E141-A778-A9B228A8372F}" presName="hierChild4" presStyleCnt="0"/>
      <dgm:spPr/>
    </dgm:pt>
    <dgm:pt modelId="{C439778F-6D1C-4B43-B776-681BDADBF9B5}" type="pres">
      <dgm:prSet presAssocID="{FBD9800C-D699-E141-A778-A9B228A8372F}" presName="hierChild5" presStyleCnt="0"/>
      <dgm:spPr/>
    </dgm:pt>
    <dgm:pt modelId="{8AFEC1F8-DEAB-234F-B3E4-A908586F7531}" type="pres">
      <dgm:prSet presAssocID="{F312AA80-5365-7B4A-B8EA-5F83CA24D593}" presName="hierChild5" presStyleCnt="0"/>
      <dgm:spPr/>
    </dgm:pt>
    <dgm:pt modelId="{990C6BFE-7326-A14E-B958-8F3C4DFC869C}" type="pres">
      <dgm:prSet presAssocID="{FEE1FD1B-1651-6B40-94D6-45D387B329D3}" presName="hierChild5" presStyleCnt="0"/>
      <dgm:spPr/>
    </dgm:pt>
    <dgm:pt modelId="{D9766F02-DEE6-744E-8868-1A887F002E48}" type="pres">
      <dgm:prSet presAssocID="{08B1622C-0713-DA4A-9E93-E2941411C3E7}" presName="hierChild3" presStyleCnt="0"/>
      <dgm:spPr/>
    </dgm:pt>
  </dgm:ptLst>
  <dgm:cxnLst>
    <dgm:cxn modelId="{ABAAD446-C6B7-5744-8D21-3CEC8FADAA51}" type="presOf" srcId="{F21BE4AA-C86E-9144-8E2E-73BCB48FAF72}" destId="{2ABAA33A-041A-0E49-9085-497CAC2C6BBD}" srcOrd="1" destOrd="0" presId="urn:microsoft.com/office/officeart/2005/8/layout/orgChart1"/>
    <dgm:cxn modelId="{7499ADD5-E422-4847-A69F-C7351D9F8419}" type="presOf" srcId="{42D7B84F-950C-5E47-A392-19BBFFD70AD5}" destId="{94E36E05-227E-184F-95CE-F1F0E4034460}" srcOrd="1" destOrd="0" presId="urn:microsoft.com/office/officeart/2005/8/layout/orgChart1"/>
    <dgm:cxn modelId="{28F0F143-D2A2-B64D-814B-BFAE090E4D2D}" type="presOf" srcId="{3EA88211-FFE5-9641-8FA2-B22442569D28}" destId="{6D83D77D-DE0C-3143-89D2-319421E808F1}" srcOrd="0" destOrd="0" presId="urn:microsoft.com/office/officeart/2005/8/layout/orgChart1"/>
    <dgm:cxn modelId="{ABB7250D-7127-614E-B1F0-7297C65ADFCD}" type="presOf" srcId="{8B5BA8E1-7194-BD49-9745-DC6103EB0EA4}" destId="{2557A966-86CC-CE45-98F3-4BDF656AE51C}" srcOrd="1" destOrd="0" presId="urn:microsoft.com/office/officeart/2005/8/layout/orgChart1"/>
    <dgm:cxn modelId="{3D538BA5-6BC8-924A-B3E6-2F51E9870918}" type="presOf" srcId="{3A52393D-F39E-8F45-B32B-5C85699AAF9B}" destId="{B040F289-820C-B249-96CC-EAE3B716173E}" srcOrd="0" destOrd="0" presId="urn:microsoft.com/office/officeart/2005/8/layout/orgChart1"/>
    <dgm:cxn modelId="{47B54326-089F-224F-BFFB-BEA6E480BE5D}" type="presOf" srcId="{2443F4D6-6578-FA4A-BA1C-F49486884C06}" destId="{2BDC61EA-CE37-314F-AC2A-0D6690557CB0}" srcOrd="0" destOrd="0" presId="urn:microsoft.com/office/officeart/2005/8/layout/orgChart1"/>
    <dgm:cxn modelId="{E41DEB18-C561-5642-B5CF-0E31F14D3AB6}" type="presOf" srcId="{104BF9B6-FD7F-3C4C-ABF5-82315C026383}" destId="{3A5A4077-9152-C44F-BFDF-65B13FCB3DCC}" srcOrd="1" destOrd="0" presId="urn:microsoft.com/office/officeart/2005/8/layout/orgChart1"/>
    <dgm:cxn modelId="{73D83259-E42E-244E-AEA8-44F8BD4495B6}" srcId="{909731DA-5A63-B64F-A4F8-2203C86F94DA}" destId="{83FD8529-4983-3749-BE9E-66F86844F4EA}" srcOrd="2" destOrd="0" parTransId="{96E0A006-ECC5-B041-BA9D-4141E8DE5018}" sibTransId="{688CED18-9655-5E4B-8AF5-A03C52D1D7DC}"/>
    <dgm:cxn modelId="{4CBB6BDF-5F96-2841-BD81-E344AF8FF188}" type="presOf" srcId="{AE734915-E2B1-654A-A71C-E1CC74C2621D}" destId="{FCC4F7E0-3C7F-EC4F-8C46-F9BAD89D0C2F}" srcOrd="1" destOrd="0" presId="urn:microsoft.com/office/officeart/2005/8/layout/orgChart1"/>
    <dgm:cxn modelId="{3C50E433-FEBC-CB4B-BE63-6B4053595B3B}" type="presOf" srcId="{A6085D16-8018-E845-98A5-13C752C45647}" destId="{62BC3E71-68A7-D242-A307-2505F071704E}" srcOrd="1" destOrd="0" presId="urn:microsoft.com/office/officeart/2005/8/layout/orgChart1"/>
    <dgm:cxn modelId="{3F6B5B89-6DFE-8D43-9221-27B2577BB241}" type="presOf" srcId="{ED3999D2-4071-844C-BD31-D3633E14080F}" destId="{94FB6558-1362-3744-8078-68B40D37F8FD}" srcOrd="0" destOrd="0" presId="urn:microsoft.com/office/officeart/2005/8/layout/orgChart1"/>
    <dgm:cxn modelId="{A046C195-DD16-0046-9B82-7C8737379D24}" srcId="{CE4837A5-1288-CA4F-A355-C15910B9CAEC}" destId="{77C73BBB-A6B2-D44C-A4FB-AC652E4E7A6D}" srcOrd="2" destOrd="0" parTransId="{227E79A1-2938-1C44-8475-53EDC7EA6FF9}" sibTransId="{63D6C192-D3D5-FB40-8A9A-1E8D4B75F0F8}"/>
    <dgm:cxn modelId="{922DDFE3-4E11-A84F-AF29-1DF959A9669A}" type="presOf" srcId="{F312AA80-5365-7B4A-B8EA-5F83CA24D593}" destId="{13B4C573-5DEE-AC48-91BF-1A964C68D921}" srcOrd="0" destOrd="0" presId="urn:microsoft.com/office/officeart/2005/8/layout/orgChart1"/>
    <dgm:cxn modelId="{34B7C296-1103-7544-8B64-E0355EEEA0AC}" type="presOf" srcId="{D3A775E1-A20C-F946-A9B2-3865A382B159}" destId="{B873E63E-502F-814C-ABA7-B1F39B751089}" srcOrd="0" destOrd="0" presId="urn:microsoft.com/office/officeart/2005/8/layout/orgChart1"/>
    <dgm:cxn modelId="{713490D8-4BE4-FB42-B299-68E43EEE5DE1}" type="presOf" srcId="{2B53EB0E-FBFE-DC45-854B-8DDEBCD3D5CE}" destId="{2D5AF3E0-4746-654D-A5F2-34F132C6CA34}" srcOrd="1" destOrd="0" presId="urn:microsoft.com/office/officeart/2005/8/layout/orgChart1"/>
    <dgm:cxn modelId="{05C5803C-5379-7948-8033-B89B53ACB06A}" type="presOf" srcId="{8802059A-3BDF-E24A-9307-316CBA2AD31D}" destId="{42019C2D-F4BF-A44C-AA8E-CB56AC32C6C5}" srcOrd="1" destOrd="0" presId="urn:microsoft.com/office/officeart/2005/8/layout/orgChart1"/>
    <dgm:cxn modelId="{45C8C582-B241-A747-9832-F6D2B9AB6912}" type="presOf" srcId="{A177B6CE-3705-2D4D-8C7A-4629F3CE1639}" destId="{A297DB52-B38F-1A4C-B510-59C16FEBCA17}" srcOrd="0" destOrd="0" presId="urn:microsoft.com/office/officeart/2005/8/layout/orgChart1"/>
    <dgm:cxn modelId="{D1E3E127-1AED-E749-8CB1-7C9AC68BE0B0}" type="presOf" srcId="{23140EBD-EB6D-024E-A40F-77B5E5915C0D}" destId="{0BBD6B96-3C44-5E4F-B961-0BD7B8AD06E8}" srcOrd="0" destOrd="0" presId="urn:microsoft.com/office/officeart/2005/8/layout/orgChart1"/>
    <dgm:cxn modelId="{C9C22CE2-A2CD-DB45-A9BD-D104D06855BC}" type="presOf" srcId="{23140EBD-EB6D-024E-A40F-77B5E5915C0D}" destId="{9CE1F367-8C1D-B84B-80C7-8E5C52C6C65D}" srcOrd="1" destOrd="0" presId="urn:microsoft.com/office/officeart/2005/8/layout/orgChart1"/>
    <dgm:cxn modelId="{5F1D31DB-4359-8F43-B9C7-018BAC3702A9}" type="presOf" srcId="{BAA44A28-00FC-D849-82B3-78CAD6D757ED}" destId="{8DAD9BD8-EAF7-4948-AEAB-4B93B8F5E3CE}" srcOrd="0" destOrd="0" presId="urn:microsoft.com/office/officeart/2005/8/layout/orgChart1"/>
    <dgm:cxn modelId="{E18F6AB8-ADB8-DF4E-80A0-3ADB251F1B05}" type="presOf" srcId="{FEE1FD1B-1651-6B40-94D6-45D387B329D3}" destId="{EBB2E77A-26A3-8D4B-9C56-E3F2BF12F0A2}" srcOrd="1" destOrd="0" presId="urn:microsoft.com/office/officeart/2005/8/layout/orgChart1"/>
    <dgm:cxn modelId="{63062177-4338-F54E-8E0D-1BAD8AF86458}" srcId="{A177B6CE-3705-2D4D-8C7A-4629F3CE1639}" destId="{76756689-44DE-7243-ADA9-00FDC14DDD62}" srcOrd="0" destOrd="0" parTransId="{1F517A58-FD2E-2147-A580-B72F39E05002}" sibTransId="{92D431ED-786F-834A-AA4E-2D0066406472}"/>
    <dgm:cxn modelId="{D3CE4377-E417-014F-8AAB-28F010611BE3}" type="presOf" srcId="{C18C4141-50B7-C34C-BC33-6B73111B2034}" destId="{050F8FDF-71EF-DA40-BCD6-5A4E49FE84FF}" srcOrd="0" destOrd="0" presId="urn:microsoft.com/office/officeart/2005/8/layout/orgChart1"/>
    <dgm:cxn modelId="{A33A49D2-801D-A044-8273-2AD5D22DC996}" srcId="{7B9CC991-B474-E246-AA96-725124156A00}" destId="{104BF9B6-FD7F-3C4C-ABF5-82315C026383}" srcOrd="1" destOrd="0" parTransId="{FE0EC017-F7B0-2147-A59A-11A809766B75}" sibTransId="{F3C5031C-F020-2747-9E63-F927C822C962}"/>
    <dgm:cxn modelId="{BF9FAF1E-19F5-9C4A-BCF8-42BA4AED2FEC}" type="presOf" srcId="{D5E4F05B-7130-C74E-AAD7-376906FF5F66}" destId="{7934548A-02E0-5F44-8637-232FB9CD6758}" srcOrd="1" destOrd="0" presId="urn:microsoft.com/office/officeart/2005/8/layout/orgChart1"/>
    <dgm:cxn modelId="{561B64D3-0859-424E-8137-F5CFEC1F50D4}" srcId="{A177B6CE-3705-2D4D-8C7A-4629F3CE1639}" destId="{964AD6A8-3CFD-4C49-A259-1C5234DF1C21}" srcOrd="1" destOrd="0" parTransId="{E266E0D7-9943-F94A-8284-4F58A44BE86C}" sibTransId="{9BEC3F78-1885-1541-A263-8D14B6564FD1}"/>
    <dgm:cxn modelId="{6F5A54CA-ECE8-B340-8D1C-CDC9886C101E}" type="presOf" srcId="{BFC33CF9-0F4F-6C4D-BC4C-9AAEB7D3132A}" destId="{9B1A91B7-A521-1C4D-90D9-F0B88D4ED099}" srcOrd="1" destOrd="0" presId="urn:microsoft.com/office/officeart/2005/8/layout/orgChart1"/>
    <dgm:cxn modelId="{E8A37C76-C7EC-9244-A7F6-DCC393AE4A7D}" type="presOf" srcId="{227E79A1-2938-1C44-8475-53EDC7EA6FF9}" destId="{00DBF3F6-8378-7040-B677-97CF887D0EEB}" srcOrd="0" destOrd="0" presId="urn:microsoft.com/office/officeart/2005/8/layout/orgChart1"/>
    <dgm:cxn modelId="{75853359-5C12-E34C-89E6-FD9515CF7799}" type="presOf" srcId="{327FAA6E-98C4-2842-A254-6074CC354767}" destId="{2F446BD0-06BD-A74E-9FAF-704EC511A951}" srcOrd="0" destOrd="0" presId="urn:microsoft.com/office/officeart/2005/8/layout/orgChart1"/>
    <dgm:cxn modelId="{F9C7B6C9-CE46-1442-A90C-E8A22A043A87}" type="presOf" srcId="{83FD8529-4983-3749-BE9E-66F86844F4EA}" destId="{4E77185A-7B38-F948-BB21-9415B1033AAB}" srcOrd="0" destOrd="0" presId="urn:microsoft.com/office/officeart/2005/8/layout/orgChart1"/>
    <dgm:cxn modelId="{E1D799C2-F158-F043-B35C-D48458BA9E35}" type="presOf" srcId="{299AB070-C648-8946-9879-C285508DBC67}" destId="{121D6F2C-4540-414A-8A9C-F673B686A182}" srcOrd="0" destOrd="0" presId="urn:microsoft.com/office/officeart/2005/8/layout/orgChart1"/>
    <dgm:cxn modelId="{0BFF8AC8-990C-F64E-B757-EB9D7A542AE1}" srcId="{08B1622C-0713-DA4A-9E93-E2941411C3E7}" destId="{42D7B84F-950C-5E47-A392-19BBFFD70AD5}" srcOrd="1" destOrd="0" parTransId="{F5473D3A-D0C4-144C-A07C-9E2F2B97A00D}" sibTransId="{0B4E0CD2-FEE3-1847-8B4B-24ED4E06635C}"/>
    <dgm:cxn modelId="{A43766E0-C83E-D749-9A77-9EB19FBB8C49}" type="presOf" srcId="{0E1D6687-AEFA-EC4E-BDA1-CDECEC6D1FAA}" destId="{75283C50-1CA9-9D4C-83BD-46FB84C447CF}" srcOrd="1" destOrd="0" presId="urn:microsoft.com/office/officeart/2005/8/layout/orgChart1"/>
    <dgm:cxn modelId="{1BEC7012-9BC7-1644-8798-6506737FB569}" type="presOf" srcId="{CE4837A5-1288-CA4F-A355-C15910B9CAEC}" destId="{1C0E9EDA-D821-7641-815D-C21664E5036A}" srcOrd="0" destOrd="0" presId="urn:microsoft.com/office/officeart/2005/8/layout/orgChart1"/>
    <dgm:cxn modelId="{CDDFB8C7-1195-754A-BCC4-D79549C1BBF8}" type="presOf" srcId="{054E37A0-8C9A-2C4F-85E1-BAD7DD8F9194}" destId="{B6AA00DA-87F1-C947-B054-57A994FA5909}" srcOrd="0" destOrd="0" presId="urn:microsoft.com/office/officeart/2005/8/layout/orgChart1"/>
    <dgm:cxn modelId="{AC507AC6-17F3-F84E-AD7B-201DE3E77E97}" type="presOf" srcId="{D5E4F05B-7130-C74E-AAD7-376906FF5F66}" destId="{F0B3AAE9-7452-904B-A873-D4A1FFF0F927}" srcOrd="0" destOrd="0" presId="urn:microsoft.com/office/officeart/2005/8/layout/orgChart1"/>
    <dgm:cxn modelId="{F2889B19-A866-AE46-A3FF-D50D9CE6E2D1}" type="presOf" srcId="{18DDCF83-2960-6548-B382-B3FEB9C1A807}" destId="{DBE3CBCD-F73E-1A44-8FD8-6AD63C2A8B7D}" srcOrd="0" destOrd="0" presId="urn:microsoft.com/office/officeart/2005/8/layout/orgChart1"/>
    <dgm:cxn modelId="{743D224C-EE8D-B443-AB1B-51DFCF7B5139}" srcId="{BAA44A28-00FC-D849-82B3-78CAD6D757ED}" destId="{08B1622C-0713-DA4A-9E93-E2941411C3E7}" srcOrd="0" destOrd="0" parTransId="{BF168F04-874A-5742-ACB3-EAC893860CEF}" sibTransId="{838BE56A-DE5E-6341-B1BB-94A2BF0B1EB5}"/>
    <dgm:cxn modelId="{00D5C5D3-6DD1-7449-9645-D23C20B5C8F3}" type="presOf" srcId="{FEE1FD1B-1651-6B40-94D6-45D387B329D3}" destId="{59027BE4-1E27-D641-96AB-D1A0E87978FE}" srcOrd="0" destOrd="0" presId="urn:microsoft.com/office/officeart/2005/8/layout/orgChart1"/>
    <dgm:cxn modelId="{899DC6C8-0C92-5442-99CC-12FB9E068834}" type="presOf" srcId="{7B9CC991-B474-E246-AA96-725124156A00}" destId="{A40A138D-C14C-B24D-B582-BA87C6463F52}" srcOrd="1" destOrd="0" presId="urn:microsoft.com/office/officeart/2005/8/layout/orgChart1"/>
    <dgm:cxn modelId="{6FE55811-E2BD-A04D-9959-6FF5EE76CDD0}" type="presOf" srcId="{E78F00FF-2420-2049-A20C-D1B394DACAB2}" destId="{2068E678-8A86-334C-8AE9-8164A3B1AAE6}" srcOrd="0" destOrd="0" presId="urn:microsoft.com/office/officeart/2005/8/layout/orgChart1"/>
    <dgm:cxn modelId="{4E2156D4-755B-DA4F-B51E-68313D6FBF17}" srcId="{42D7B84F-950C-5E47-A392-19BBFFD70AD5}" destId="{CE4837A5-1288-CA4F-A355-C15910B9CAEC}" srcOrd="0" destOrd="0" parTransId="{F7C3BA1C-5643-3541-A55A-970F6F3AA625}" sibTransId="{B976A346-7647-AA48-A1A4-3FF3C05CB4D8}"/>
    <dgm:cxn modelId="{73CBA98B-70D4-2A4A-9656-76433DDEA940}" type="presOf" srcId="{FBD9800C-D699-E141-A778-A9B228A8372F}" destId="{1C7D7F90-2353-7A4B-B4B2-4F98D8C2A65A}" srcOrd="0" destOrd="0" presId="urn:microsoft.com/office/officeart/2005/8/layout/orgChart1"/>
    <dgm:cxn modelId="{23854163-C4C2-9D47-974A-A46995318490}" srcId="{99BB85B4-C4E5-DA4E-A4D2-55E4F19A559F}" destId="{2B53EB0E-FBFE-DC45-854B-8DDEBCD3D5CE}" srcOrd="0" destOrd="0" parTransId="{540B4BD3-FF41-4B43-BDBD-8FA1CF794C40}" sibTransId="{FCE13332-51B7-E64F-B2D0-B1E177747E7B}"/>
    <dgm:cxn modelId="{FF948631-6E9D-5340-B058-F60967994EA4}" type="presOf" srcId="{8802059A-3BDF-E24A-9307-316CBA2AD31D}" destId="{8DDBE8BA-4F62-CC42-ABF0-BA4CFC443D8A}" srcOrd="0" destOrd="0" presId="urn:microsoft.com/office/officeart/2005/8/layout/orgChart1"/>
    <dgm:cxn modelId="{9300003D-140D-184B-B1D4-9A4E67774D15}" srcId="{99BB85B4-C4E5-DA4E-A4D2-55E4F19A559F}" destId="{1A67E5AC-410B-6748-8893-C83F223E33D5}" srcOrd="3" destOrd="0" parTransId="{2754A073-C4FB-FA41-9F36-172B2AEED7EF}" sibTransId="{B50F34BA-6550-3B4D-8AEA-63F72E30E71F}"/>
    <dgm:cxn modelId="{4A8620DC-C7BF-4349-A242-1C6F3442BCB2}" type="presOf" srcId="{97FAB619-5C62-924A-89F7-BE5FF620D583}" destId="{944E6723-A2A8-8145-A6FE-5572B3F0D9A7}" srcOrd="0" destOrd="0" presId="urn:microsoft.com/office/officeart/2005/8/layout/orgChart1"/>
    <dgm:cxn modelId="{D2EBC9CF-30A1-5540-9BC5-FE42B26DB6FE}" srcId="{7B9CC991-B474-E246-AA96-725124156A00}" destId="{AE734915-E2B1-654A-A71C-E1CC74C2621D}" srcOrd="3" destOrd="0" parTransId="{9D739C50-D673-C24F-8ACD-7B5F65EF15BE}" sibTransId="{807BCA8E-2E61-0B47-A4BB-9EAE1CF679BF}"/>
    <dgm:cxn modelId="{E070E30C-A37F-764B-BDD7-798A75B414A0}" srcId="{08B1622C-0713-DA4A-9E93-E2941411C3E7}" destId="{FEE1FD1B-1651-6B40-94D6-45D387B329D3}" srcOrd="2" destOrd="0" parTransId="{18DDCF83-2960-6548-B382-B3FEB9C1A807}" sibTransId="{85D16B70-284A-3F4C-B2CE-92E14218FEA0}"/>
    <dgm:cxn modelId="{672C58DE-C500-D343-8066-12FBCC28AE44}" type="presOf" srcId="{3CE2265B-E6A5-A04D-A572-580C1683351D}" destId="{E1C17FD1-7FEA-1745-AA23-3F10E49EB681}" srcOrd="0" destOrd="0" presId="urn:microsoft.com/office/officeart/2005/8/layout/orgChart1"/>
    <dgm:cxn modelId="{35C7FB40-0565-264C-B267-701D5EBD2B8C}" srcId="{83FD8529-4983-3749-BE9E-66F86844F4EA}" destId="{A23B985E-72E4-3742-8371-0ED912F5435B}" srcOrd="0" destOrd="0" parTransId="{299AB070-C648-8946-9879-C285508DBC67}" sibTransId="{A7E6F3C3-4DB8-C24D-9424-EA6C825E449C}"/>
    <dgm:cxn modelId="{B15446CF-703A-5A4E-9B1E-5A40F2B22D43}" srcId="{83FD8529-4983-3749-BE9E-66F86844F4EA}" destId="{ED3999D2-4071-844C-BD31-D3633E14080F}" srcOrd="1" destOrd="0" parTransId="{D4D00F36-3669-8447-8825-334C0B04DDC6}" sibTransId="{1CBF22FA-FA36-424B-93E9-E06E2BB4A2A0}"/>
    <dgm:cxn modelId="{9EA53666-2C18-4740-9BF2-404342E2E173}" type="presOf" srcId="{B74EC464-2ED9-C549-9810-3C2B3A8F618F}" destId="{F4DA113B-AE82-524E-AAC3-C664F32E99AC}" srcOrd="0" destOrd="0" presId="urn:microsoft.com/office/officeart/2005/8/layout/orgChart1"/>
    <dgm:cxn modelId="{7087EEFB-39E7-1841-BC8D-F1835263A648}" type="presOf" srcId="{3C0652D9-3EC3-5F49-A0CF-A03A8EED64A6}" destId="{E146FCAB-9FB7-7A4D-ABAA-5D5DE8DC28DD}" srcOrd="1" destOrd="0" presId="urn:microsoft.com/office/officeart/2005/8/layout/orgChart1"/>
    <dgm:cxn modelId="{0754558D-7CBE-ED40-90CD-57DD97DCB45A}" type="presOf" srcId="{77C73BBB-A6B2-D44C-A4FB-AC652E4E7A6D}" destId="{B30A765A-0A40-EF49-AC7D-950F94CFF2A3}" srcOrd="0" destOrd="0" presId="urn:microsoft.com/office/officeart/2005/8/layout/orgChart1"/>
    <dgm:cxn modelId="{6EEBEFFF-7458-C04E-96A3-52B0D384CAA0}" type="presOf" srcId="{4D999B70-5DD8-9043-80D8-396EEA872E81}" destId="{84BFAA1D-316E-FA4F-A610-A93120D0B16B}" srcOrd="1" destOrd="0" presId="urn:microsoft.com/office/officeart/2005/8/layout/orgChart1"/>
    <dgm:cxn modelId="{9482BAC5-8280-A040-91BE-01B203AFDEDD}" type="presOf" srcId="{67B00F82-CF9E-6F40-A33D-4181435E89E7}" destId="{4710E44F-48F3-6447-A9B3-D0FD696FBB54}" srcOrd="0" destOrd="0" presId="urn:microsoft.com/office/officeart/2005/8/layout/orgChart1"/>
    <dgm:cxn modelId="{5F9A56A2-B96D-F946-938B-AF3EC0F10B3C}" type="presOf" srcId="{FBD9800C-D699-E141-A778-A9B228A8372F}" destId="{191681E3-20EC-344D-9B80-BA6C3E706D4D}" srcOrd="1" destOrd="0" presId="urn:microsoft.com/office/officeart/2005/8/layout/orgChart1"/>
    <dgm:cxn modelId="{A06927AB-B0C0-5445-BB5B-2DAF8AD94B2D}" type="presOf" srcId="{F21BE4AA-C86E-9144-8E2E-73BCB48FAF72}" destId="{8F7791AF-B562-AF44-A5D3-9E0835F3B0A5}" srcOrd="0" destOrd="0" presId="urn:microsoft.com/office/officeart/2005/8/layout/orgChart1"/>
    <dgm:cxn modelId="{2438DE6B-0C1D-DD48-84D4-44C1845EE874}" type="presOf" srcId="{42D7B84F-950C-5E47-A392-19BBFFD70AD5}" destId="{569AF1F6-360E-7940-B2C7-3C8E37CB1AF0}" srcOrd="0" destOrd="0" presId="urn:microsoft.com/office/officeart/2005/8/layout/orgChart1"/>
    <dgm:cxn modelId="{17DCCC67-DB7C-694A-AA35-15A764875A56}" srcId="{CE4837A5-1288-CA4F-A355-C15910B9CAEC}" destId="{B74EC464-2ED9-C549-9810-3C2B3A8F618F}" srcOrd="4" destOrd="0" parTransId="{25C21276-B0FC-DE4C-A21E-7F53DAC83178}" sibTransId="{69B612F5-D510-B84B-B577-6D23A825E0AA}"/>
    <dgm:cxn modelId="{4DAFF85D-53A0-9949-8FF9-988D43E91B49}" type="presOf" srcId="{104A1396-35B6-0D43-B495-C5619AD69BDA}" destId="{FA7FDCB6-2F1C-4240-9B6F-CBEC65594017}" srcOrd="0" destOrd="0" presId="urn:microsoft.com/office/officeart/2005/8/layout/orgChart1"/>
    <dgm:cxn modelId="{0A75F728-4AF0-AE41-B5FD-C107EAE19D69}" type="presOf" srcId="{99BB85B4-C4E5-DA4E-A4D2-55E4F19A559F}" destId="{7856D2F4-7567-1D40-9619-7060402A9355}" srcOrd="0" destOrd="0" presId="urn:microsoft.com/office/officeart/2005/8/layout/orgChart1"/>
    <dgm:cxn modelId="{C573BC9F-5023-4F49-BFDA-3A09C04576BD}" type="presOf" srcId="{99BB85B4-C4E5-DA4E-A4D2-55E4F19A559F}" destId="{1FF30FD3-4B77-5943-831B-2A48E91AC4AC}" srcOrd="1" destOrd="0" presId="urn:microsoft.com/office/officeart/2005/8/layout/orgChart1"/>
    <dgm:cxn modelId="{109A8DD3-C6AA-6741-B83E-B166067B1A86}" type="presOf" srcId="{DCFC2739-3F91-4843-AC3C-EE1C11083842}" destId="{217CDE67-DDF3-DD44-99D4-559AFC8C4227}" srcOrd="0" destOrd="0" presId="urn:microsoft.com/office/officeart/2005/8/layout/orgChart1"/>
    <dgm:cxn modelId="{715B8BBC-8448-2A48-90D8-12B6C90D69FA}" srcId="{CE4837A5-1288-CA4F-A355-C15910B9CAEC}" destId="{8802059A-3BDF-E24A-9307-316CBA2AD31D}" srcOrd="1" destOrd="0" parTransId="{3EA88211-FFE5-9641-8FA2-B22442569D28}" sibTransId="{DBED4B1C-F8AC-6A40-B3D0-87550A6F9A6B}"/>
    <dgm:cxn modelId="{DE30D98B-C221-5342-B7D1-305A0721973E}" type="presOf" srcId="{EC6FE477-9399-A044-A2CB-E98D50182307}" destId="{A418CB08-0B84-724B-867E-61058E9E9CE9}" srcOrd="0" destOrd="0" presId="urn:microsoft.com/office/officeart/2005/8/layout/orgChart1"/>
    <dgm:cxn modelId="{45E962BB-BADC-EF46-A2DD-7AF626B19BF6}" srcId="{CE4837A5-1288-CA4F-A355-C15910B9CAEC}" destId="{A6085D16-8018-E845-98A5-13C752C45647}" srcOrd="6" destOrd="0" parTransId="{327FAA6E-98C4-2842-A254-6074CC354767}" sibTransId="{A3AF43B6-4792-E746-BFE5-5FD9E7895BBE}"/>
    <dgm:cxn modelId="{21B4406D-F3C0-8146-B0A9-2AE34C5D6E95}" type="presOf" srcId="{909731DA-5A63-B64F-A4F8-2203C86F94DA}" destId="{9C6462A1-FB46-104D-BB91-ABFD3689C67B}" srcOrd="1" destOrd="0" presId="urn:microsoft.com/office/officeart/2005/8/layout/orgChart1"/>
    <dgm:cxn modelId="{E176681E-4430-2E4F-A8D5-C505D69AE04E}" type="presOf" srcId="{30208C91-FC88-6241-9479-2A15F316D4BF}" destId="{D522B1B9-DD26-494C-B7C1-54468213FE1B}" srcOrd="0" destOrd="0" presId="urn:microsoft.com/office/officeart/2005/8/layout/orgChart1"/>
    <dgm:cxn modelId="{665363FD-7A3E-D24E-903B-86D9E51FEAEA}" type="presOf" srcId="{76756689-44DE-7243-ADA9-00FDC14DDD62}" destId="{FB0D6F74-F74D-FB48-AF22-E4C848E57DC6}" srcOrd="1" destOrd="0" presId="urn:microsoft.com/office/officeart/2005/8/layout/orgChart1"/>
    <dgm:cxn modelId="{45D58A65-F7D1-4C4A-866D-C345483A3363}" srcId="{99BB85B4-C4E5-DA4E-A4D2-55E4F19A559F}" destId="{0E1D6687-AEFA-EC4E-BDA1-CDECEC6D1FAA}" srcOrd="2" destOrd="0" parTransId="{A8929A22-9B9C-0147-B09B-BD933B843F14}" sibTransId="{71D649D5-539A-0F48-9840-ED8D501475DD}"/>
    <dgm:cxn modelId="{145877C5-0E5E-A347-82DB-13267845CD11}" type="presOf" srcId="{98B293FB-0233-7648-B035-F6F400FF280B}" destId="{2AFE2C4E-57E5-FF4D-9033-EE5427087509}" srcOrd="0" destOrd="0" presId="urn:microsoft.com/office/officeart/2005/8/layout/orgChart1"/>
    <dgm:cxn modelId="{1EBC6FDB-96D2-C346-A69E-661A46B6939B}" type="presOf" srcId="{25C220CD-1F08-5142-8285-743F7FFB1717}" destId="{86E9C98B-3D88-CF4E-B982-4EC174FE4C80}" srcOrd="0" destOrd="0" presId="urn:microsoft.com/office/officeart/2005/8/layout/orgChart1"/>
    <dgm:cxn modelId="{E3E27CE4-285C-C841-BE23-8ABC3DFF2AC2}" type="presOf" srcId="{3A52393D-F39E-8F45-B32B-5C85699AAF9B}" destId="{32B93E35-4921-DB4A-AD6A-5C87DE9BC16B}" srcOrd="1" destOrd="0" presId="urn:microsoft.com/office/officeart/2005/8/layout/orgChart1"/>
    <dgm:cxn modelId="{9A895360-3473-9549-9C50-2AE66C1E8EDE}" srcId="{D5E4F05B-7130-C74E-AAD7-376906FF5F66}" destId="{C18C4141-50B7-C34C-BC33-6B73111B2034}" srcOrd="1" destOrd="0" parTransId="{30208C91-FC88-6241-9479-2A15F316D4BF}" sibTransId="{5D325FF4-6966-6343-BD4A-F1BDE3377001}"/>
    <dgm:cxn modelId="{0569437D-5866-7741-BA2D-4315013E7F95}" type="presOf" srcId="{A6085D16-8018-E845-98A5-13C752C45647}" destId="{98DC9C42-DB1D-AE44-93B4-4B24A47B3DF0}" srcOrd="0" destOrd="0" presId="urn:microsoft.com/office/officeart/2005/8/layout/orgChart1"/>
    <dgm:cxn modelId="{2B0612B7-62A4-9E41-8F2D-21B5FEA69DF1}" type="presOf" srcId="{22B92638-461F-1B48-9D1D-4D1750226A9D}" destId="{02159DB4-5DA7-FF4B-8521-59747A7EB837}" srcOrd="0" destOrd="0" presId="urn:microsoft.com/office/officeart/2005/8/layout/orgChart1"/>
    <dgm:cxn modelId="{24E3F76B-0A68-7E48-B580-5674E9C7F7BF}" type="presOf" srcId="{22B92638-461F-1B48-9D1D-4D1750226A9D}" destId="{AB589613-5F02-AF46-9E51-E1FEB3D23911}" srcOrd="1" destOrd="0" presId="urn:microsoft.com/office/officeart/2005/8/layout/orgChart1"/>
    <dgm:cxn modelId="{3A397538-EA3C-4E46-8152-F1B82A908AC1}" type="presOf" srcId="{08B1622C-0713-DA4A-9E93-E2941411C3E7}" destId="{7AB96F66-678F-D044-9D5B-B4B62EFF5348}" srcOrd="0" destOrd="0" presId="urn:microsoft.com/office/officeart/2005/8/layout/orgChart1"/>
    <dgm:cxn modelId="{FA5F66C2-4E3C-6C41-B73B-949724BC97BC}" type="presOf" srcId="{F7C3BA1C-5643-3541-A55A-970F6F3AA625}" destId="{79258160-981A-604D-BCBD-AD267251A8FD}" srcOrd="0" destOrd="0" presId="urn:microsoft.com/office/officeart/2005/8/layout/orgChart1"/>
    <dgm:cxn modelId="{03DCD68B-1A99-4042-B0EB-F62F4E470AE3}" srcId="{909731DA-5A63-B64F-A4F8-2203C86F94DA}" destId="{A177B6CE-3705-2D4D-8C7A-4629F3CE1639}" srcOrd="1" destOrd="0" parTransId="{98B293FB-0233-7648-B035-F6F400FF280B}" sibTransId="{7AAAD526-0621-4341-BF3C-AD3EDCE4B4AE}"/>
    <dgm:cxn modelId="{C126EDBC-A3E0-1A4B-8AFD-ED9340B9AFC0}" type="presOf" srcId="{E5E98303-118A-8B42-A63E-6506016F315A}" destId="{4011D860-630D-544E-A352-B40809714D36}" srcOrd="0" destOrd="0" presId="urn:microsoft.com/office/officeart/2005/8/layout/orgChart1"/>
    <dgm:cxn modelId="{E333A701-CA9A-BC40-BF4C-C867EE19C924}" srcId="{83FD8529-4983-3749-BE9E-66F86844F4EA}" destId="{E78F00FF-2420-2049-A20C-D1B394DACAB2}" srcOrd="2" destOrd="0" parTransId="{054E37A0-8C9A-2C4F-85E1-BAD7DD8F9194}" sibTransId="{000F20D5-D8A3-334C-A02A-F6CCF464A120}"/>
    <dgm:cxn modelId="{B8B3AF0B-523E-7647-B341-30FF8F4C5B57}" srcId="{99BB85B4-C4E5-DA4E-A4D2-55E4F19A559F}" destId="{23140EBD-EB6D-024E-A40F-77B5E5915C0D}" srcOrd="1" destOrd="0" parTransId="{DCFC2739-3F91-4843-AC3C-EE1C11083842}" sibTransId="{6EAAE172-4B13-ED48-8E76-DD721A8257D8}"/>
    <dgm:cxn modelId="{D28BE730-0ACB-8542-BE5E-8B7843C468CB}" type="presOf" srcId="{96AE9039-0BFB-134E-B8DA-3D83D9F4AAD9}" destId="{21D44D38-DC97-4F47-A7C0-AFB501C5BC37}" srcOrd="0" destOrd="0" presId="urn:microsoft.com/office/officeart/2005/8/layout/orgChart1"/>
    <dgm:cxn modelId="{E886D493-8B8D-034C-9445-BEB14F470C19}" type="presOf" srcId="{FE0EC017-F7B0-2147-A59A-11A809766B75}" destId="{4BC2581B-AA2C-8043-84C6-7E99EA2B3545}" srcOrd="0" destOrd="0" presId="urn:microsoft.com/office/officeart/2005/8/layout/orgChart1"/>
    <dgm:cxn modelId="{EE1D3EBF-DB67-6C4D-AC96-DB7D793412E7}" srcId="{FEE1FD1B-1651-6B40-94D6-45D387B329D3}" destId="{F312AA80-5365-7B4A-B8EA-5F83CA24D593}" srcOrd="1" destOrd="0" parTransId="{EC6FE477-9399-A044-A2CB-E98D50182307}" sibTransId="{5F6D9E95-16B4-9B42-9437-49E168CD220D}"/>
    <dgm:cxn modelId="{AF736A00-8CF4-904B-92FB-8AC10C7CC700}" type="presOf" srcId="{B74EC464-2ED9-C549-9810-3C2B3A8F618F}" destId="{465ACA0E-C639-354D-A2BF-69F007BA5FC7}" srcOrd="1" destOrd="0" presId="urn:microsoft.com/office/officeart/2005/8/layout/orgChart1"/>
    <dgm:cxn modelId="{D015E9A4-5A7C-3941-9D78-268FACE2C17B}" type="presOf" srcId="{E78F00FF-2420-2049-A20C-D1B394DACAB2}" destId="{709BCE17-7185-E747-B9D3-9C5A9539A20A}" srcOrd="1" destOrd="0" presId="urn:microsoft.com/office/officeart/2005/8/layout/orgChart1"/>
    <dgm:cxn modelId="{5A981BAF-D90E-0D42-BE1F-D5973C003664}" type="presOf" srcId="{964AD6A8-3CFD-4C49-A259-1C5234DF1C21}" destId="{EEE24EF8-69BD-234D-9E88-741173F0378C}" srcOrd="0" destOrd="0" presId="urn:microsoft.com/office/officeart/2005/8/layout/orgChart1"/>
    <dgm:cxn modelId="{FDC37874-AE68-D545-8265-EF3B420A9E47}" srcId="{7B9CC991-B474-E246-AA96-725124156A00}" destId="{8DBF6CBA-8DA6-D343-B287-7763E273FAB3}" srcOrd="2" destOrd="0" parTransId="{31C66720-0D09-424A-8B25-7D62A0C54900}" sibTransId="{771BFC20-9C6E-ED47-97AF-F18E167551A6}"/>
    <dgm:cxn modelId="{EF5A5D93-354D-484E-8D91-2639B7B1DBA6}" type="presOf" srcId="{9D739C50-D673-C24F-8ACD-7B5F65EF15BE}" destId="{80F878F0-ABCF-FD41-863D-C0E2A8511DEC}" srcOrd="0" destOrd="0" presId="urn:microsoft.com/office/officeart/2005/8/layout/orgChart1"/>
    <dgm:cxn modelId="{EA236E28-7786-544D-9927-931B7FF68B23}" srcId="{42D7B84F-950C-5E47-A392-19BBFFD70AD5}" destId="{7B9CC991-B474-E246-AA96-725124156A00}" srcOrd="1" destOrd="0" parTransId="{CE4EFC27-37E2-E04B-B1B7-E51B87BA723F}" sibTransId="{EC41C062-337D-3442-9DAD-42F776A49215}"/>
    <dgm:cxn modelId="{B0F255BC-475C-8947-B21B-2253428EB8DB}" srcId="{CE4837A5-1288-CA4F-A355-C15910B9CAEC}" destId="{F21BE4AA-C86E-9144-8E2E-73BCB48FAF72}" srcOrd="5" destOrd="0" parTransId="{EEE2D9E1-CD28-8D4E-B10C-16404671D1E9}" sibTransId="{93280EFE-E2E1-FB4B-9DB1-EE09A5C8B347}"/>
    <dgm:cxn modelId="{7766E919-9A9C-7748-9754-E3E02EBCD7EB}" type="presOf" srcId="{4D999B70-5DD8-9043-80D8-396EEA872E81}" destId="{609DB9FE-7E9D-9F40-971B-911B139BDFC0}" srcOrd="0" destOrd="0" presId="urn:microsoft.com/office/officeart/2005/8/layout/orgChart1"/>
    <dgm:cxn modelId="{F7380018-0161-F64D-9658-BFEFDCECE675}" type="presOf" srcId="{964AD6A8-3CFD-4C49-A259-1C5234DF1C21}" destId="{E38859BE-3663-FC4F-BD34-BAC61E580102}" srcOrd="1" destOrd="0" presId="urn:microsoft.com/office/officeart/2005/8/layout/orgChart1"/>
    <dgm:cxn modelId="{FEA216CE-5E26-D041-888B-5C5B47A909DA}" type="presOf" srcId="{83FD8529-4983-3749-BE9E-66F86844F4EA}" destId="{C057021E-FC3D-DE4F-82E5-DFABB26624BD}" srcOrd="1" destOrd="0" presId="urn:microsoft.com/office/officeart/2005/8/layout/orgChart1"/>
    <dgm:cxn modelId="{74ED3D69-0B43-BB43-A15D-5E1443AD6015}" type="presOf" srcId="{9ADF6D11-C2F5-FD4D-B804-2004D4B39E51}" destId="{A3B04B10-6733-EC48-9C77-12B709413340}" srcOrd="1" destOrd="0" presId="urn:microsoft.com/office/officeart/2005/8/layout/orgChart1"/>
    <dgm:cxn modelId="{54E91042-BBBD-6C46-8C5B-CC12DD6EC61F}" srcId="{FEE1FD1B-1651-6B40-94D6-45D387B329D3}" destId="{D5E4F05B-7130-C74E-AAD7-376906FF5F66}" srcOrd="0" destOrd="0" parTransId="{67B00F82-CF9E-6F40-A33D-4181435E89E7}" sibTransId="{5F3D2221-89A3-FC42-A113-9AEA21EC7062}"/>
    <dgm:cxn modelId="{D9B31CE6-D26E-974D-999E-2FE14276F96C}" type="presOf" srcId="{7B9CC991-B474-E246-AA96-725124156A00}" destId="{DF5BE6F6-97C6-FB46-AFC3-137F8AD55311}" srcOrd="0" destOrd="0" presId="urn:microsoft.com/office/officeart/2005/8/layout/orgChart1"/>
    <dgm:cxn modelId="{47D93EAD-D9FD-434E-B215-953F21F47D4B}" type="presOf" srcId="{1F517A58-FD2E-2147-A580-B72F39E05002}" destId="{D0AA59AB-AAF1-E047-83BA-C8DE68219EBD}" srcOrd="0" destOrd="0" presId="urn:microsoft.com/office/officeart/2005/8/layout/orgChart1"/>
    <dgm:cxn modelId="{C7DD5AE1-29D7-B148-8389-B376E9807139}" type="presOf" srcId="{8B5BA8E1-7194-BD49-9745-DC6103EB0EA4}" destId="{ADDE005C-690B-AC47-8EB3-13D5F7A2A727}" srcOrd="0" destOrd="0" presId="urn:microsoft.com/office/officeart/2005/8/layout/orgChart1"/>
    <dgm:cxn modelId="{0CCDE37C-2494-E241-8B40-E63FA86C39A7}" type="presOf" srcId="{2B53EB0E-FBFE-DC45-854B-8DDEBCD3D5CE}" destId="{01ED003D-490C-144E-9249-EF3DDF0526B0}" srcOrd="0" destOrd="0" presId="urn:microsoft.com/office/officeart/2005/8/layout/orgChart1"/>
    <dgm:cxn modelId="{9DFDC3EB-EAF2-2848-984E-7AC759088A60}" srcId="{A177B6CE-3705-2D4D-8C7A-4629F3CE1639}" destId="{1B723EC7-19AF-1249-82D5-3308CED89644}" srcOrd="2" destOrd="0" parTransId="{32D95F39-9183-944A-A97E-44305F3FFAAB}" sibTransId="{0EEB2FD7-D635-974F-A83E-6F403CB9EA0F}"/>
    <dgm:cxn modelId="{3DA76539-C817-6D4D-8759-160ED8ED2CEE}" srcId="{CE4837A5-1288-CA4F-A355-C15910B9CAEC}" destId="{8B5BA8E1-7194-BD49-9745-DC6103EB0EA4}" srcOrd="0" destOrd="0" parTransId="{104A1396-35B6-0D43-B495-C5619AD69BDA}" sibTransId="{D20FC8E2-B49E-E74A-BD7F-6A20F9151050}"/>
    <dgm:cxn modelId="{58D0903D-34C7-F344-9C48-8F63D32EA76E}" type="presOf" srcId="{E266E0D7-9943-F94A-8284-4F58A44BE86C}" destId="{8137981B-2BBE-3348-9421-EF865825A35B}" srcOrd="0" destOrd="0" presId="urn:microsoft.com/office/officeart/2005/8/layout/orgChart1"/>
    <dgm:cxn modelId="{C814A696-A47A-C340-9E87-59BE7537155E}" srcId="{08B1622C-0713-DA4A-9E93-E2941411C3E7}" destId="{909731DA-5A63-B64F-A4F8-2203C86F94DA}" srcOrd="0" destOrd="0" parTransId="{D3A775E1-A20C-F946-A9B2-3865A382B159}" sibTransId="{00FEF991-796C-9047-B680-1EEA7289E1E6}"/>
    <dgm:cxn modelId="{079C41CD-00C0-8049-B151-1BBE2D021C8C}" srcId="{D5E4F05B-7130-C74E-AAD7-376906FF5F66}" destId="{3C0652D9-3EC3-5F49-A0CF-A03A8EED64A6}" srcOrd="0" destOrd="0" parTransId="{C26857B4-A37C-6741-B5FD-09F04DA2ED2A}" sibTransId="{02517F0C-0474-654A-9133-9AF9C0CB3642}"/>
    <dgm:cxn modelId="{A40462D0-8D9D-F048-B0A4-B254098D16E8}" type="presOf" srcId="{EEE2D9E1-CD28-8D4E-B10C-16404671D1E9}" destId="{62D08049-B390-B54D-B05D-1270BB511FD7}" srcOrd="0" destOrd="0" presId="urn:microsoft.com/office/officeart/2005/8/layout/orgChart1"/>
    <dgm:cxn modelId="{B465BA7B-871E-2347-8CCF-166206734561}" srcId="{F312AA80-5365-7B4A-B8EA-5F83CA24D593}" destId="{4D999B70-5DD8-9043-80D8-396EEA872E81}" srcOrd="0" destOrd="0" parTransId="{25C220CD-1F08-5142-8285-743F7FFB1717}" sibTransId="{1A93CE75-7DEE-D641-A295-128004793E0C}"/>
    <dgm:cxn modelId="{2682517F-204C-2B44-819A-955F01657D7D}" type="presOf" srcId="{A23B985E-72E4-3742-8371-0ED912F5435B}" destId="{5EC7B4BC-D6E0-494E-8F9F-6D6D134D7C5F}" srcOrd="0" destOrd="0" presId="urn:microsoft.com/office/officeart/2005/8/layout/orgChart1"/>
    <dgm:cxn modelId="{322C4A09-8673-4E41-948B-F33BCFF32109}" type="presOf" srcId="{8DBF6CBA-8DA6-D343-B287-7763E273FAB3}" destId="{4000F6AC-B944-5042-8D6B-31ABBD13F57B}" srcOrd="0" destOrd="0" presId="urn:microsoft.com/office/officeart/2005/8/layout/orgChart1"/>
    <dgm:cxn modelId="{A1AD6225-37E8-0349-957D-5E93B5043B58}" type="presOf" srcId="{909731DA-5A63-B64F-A4F8-2203C86F94DA}" destId="{8B705978-4650-EF4A-8336-13700F303B79}" srcOrd="0" destOrd="0" presId="urn:microsoft.com/office/officeart/2005/8/layout/orgChart1"/>
    <dgm:cxn modelId="{DC440E15-71F7-D541-A484-32A525F50A9E}" type="presOf" srcId="{1B723EC7-19AF-1249-82D5-3308CED89644}" destId="{43FC87F0-73D5-C145-9F17-D0A85E25EF9E}" srcOrd="1" destOrd="0" presId="urn:microsoft.com/office/officeart/2005/8/layout/orgChart1"/>
    <dgm:cxn modelId="{9E35A176-C391-4949-8914-B218EB1064F7}" type="presOf" srcId="{AE734915-E2B1-654A-A71C-E1CC74C2621D}" destId="{93AEE1A1-0DDE-F447-A467-EF57727CC249}" srcOrd="0" destOrd="0" presId="urn:microsoft.com/office/officeart/2005/8/layout/orgChart1"/>
    <dgm:cxn modelId="{C2DF456B-117E-6549-9E9D-13972A2AA61E}" srcId="{909731DA-5A63-B64F-A4F8-2203C86F94DA}" destId="{99BB85B4-C4E5-DA4E-A4D2-55E4F19A559F}" srcOrd="0" destOrd="0" parTransId="{2443F4D6-6578-FA4A-BA1C-F49486884C06}" sibTransId="{70561AD1-C3A9-6447-B1D6-F20B816D47FF}"/>
    <dgm:cxn modelId="{3EDD2C3C-737C-E648-8184-F7B1446E664C}" srcId="{F312AA80-5365-7B4A-B8EA-5F83CA24D593}" destId="{3A52393D-F39E-8F45-B32B-5C85699AAF9B}" srcOrd="2" destOrd="0" parTransId="{3CE2265B-E6A5-A04D-A572-580C1683351D}" sibTransId="{F32628E3-B405-1D4D-A598-66EF95ABF12D}"/>
    <dgm:cxn modelId="{D64E3CCD-453B-FA4A-83B2-D0D7D55E0C0C}" type="presOf" srcId="{1B723EC7-19AF-1249-82D5-3308CED89644}" destId="{6CFD024A-6E3E-C74F-A1E4-DAA3E3350F49}" srcOrd="0" destOrd="0" presId="urn:microsoft.com/office/officeart/2005/8/layout/orgChart1"/>
    <dgm:cxn modelId="{05DB7A20-C75B-CC4D-A1F3-AD303BF4F137}" srcId="{F312AA80-5365-7B4A-B8EA-5F83CA24D593}" destId="{9ADF6D11-C2F5-FD4D-B804-2004D4B39E51}" srcOrd="1" destOrd="0" parTransId="{E5E98303-118A-8B42-A63E-6506016F315A}" sibTransId="{9CFA6F1B-96C8-5942-8086-1FB7E51FD289}"/>
    <dgm:cxn modelId="{B078159A-4B38-1640-B723-83072A63F50D}" type="presOf" srcId="{CE4EFC27-37E2-E04B-B1B7-E51B87BA723F}" destId="{A5AD726F-19B8-D449-B4DD-FD540E87877E}" srcOrd="0" destOrd="0" presId="urn:microsoft.com/office/officeart/2005/8/layout/orgChart1"/>
    <dgm:cxn modelId="{4CD030E3-856F-CE41-8BC1-F6621D61E6F9}" type="presOf" srcId="{1A67E5AC-410B-6748-8893-C83F223E33D5}" destId="{BADDF87E-A942-C94D-BC10-22C0C954C913}" srcOrd="0" destOrd="0" presId="urn:microsoft.com/office/officeart/2005/8/layout/orgChart1"/>
    <dgm:cxn modelId="{83B81847-E6BF-144F-99AE-35680F559CAD}" type="presOf" srcId="{D4D00F36-3669-8447-8825-334C0B04DDC6}" destId="{B6DBBC47-0F37-9B4C-9838-FF7C950C6175}" srcOrd="0" destOrd="0" presId="urn:microsoft.com/office/officeart/2005/8/layout/orgChart1"/>
    <dgm:cxn modelId="{0CE7AAD9-3C07-4148-83D3-2147DC57C3FA}" type="presOf" srcId="{08B1622C-0713-DA4A-9E93-E2941411C3E7}" destId="{364925EB-A99A-2F44-86CF-F3FED74D5D98}" srcOrd="1" destOrd="0" presId="urn:microsoft.com/office/officeart/2005/8/layout/orgChart1"/>
    <dgm:cxn modelId="{A483CC1C-8284-0649-9F84-E1912C8C8A53}" type="presOf" srcId="{D49C3843-C54B-E149-A7E4-2B8C04D8106A}" destId="{CA3D7791-5764-AF42-8E05-5357F6ED5B9A}" srcOrd="0" destOrd="0" presId="urn:microsoft.com/office/officeart/2005/8/layout/orgChart1"/>
    <dgm:cxn modelId="{A86160DC-3ADE-114C-B29B-FB00E2E098A6}" type="presOf" srcId="{0E1D6687-AEFA-EC4E-BDA1-CDECEC6D1FAA}" destId="{E9D9E596-19D2-E643-B3C6-50F14DE7717A}" srcOrd="0" destOrd="0" presId="urn:microsoft.com/office/officeart/2005/8/layout/orgChart1"/>
    <dgm:cxn modelId="{46FB29CB-04BD-2E49-85EC-442D866F3CDB}" type="presOf" srcId="{3C0652D9-3EC3-5F49-A0CF-A03A8EED64A6}" destId="{AE0A8AA2-39CD-6648-9E36-DC5428EBF015}" srcOrd="0" destOrd="0" presId="urn:microsoft.com/office/officeart/2005/8/layout/orgChart1"/>
    <dgm:cxn modelId="{B3143EBF-22E5-AD42-8E25-4C94DD2CA018}" type="presOf" srcId="{F5473D3A-D0C4-144C-A07C-9E2F2B97A00D}" destId="{2986AF58-FB1F-EB4B-B656-EF2351FD44AB}" srcOrd="0" destOrd="0" presId="urn:microsoft.com/office/officeart/2005/8/layout/orgChart1"/>
    <dgm:cxn modelId="{EB8B5EEE-CAEA-DE4E-98C1-0FD22B751F1A}" type="presOf" srcId="{1A67E5AC-410B-6748-8893-C83F223E33D5}" destId="{72AD3BE2-1333-B64B-9999-3E02E040CF1A}" srcOrd="1" destOrd="0" presId="urn:microsoft.com/office/officeart/2005/8/layout/orgChart1"/>
    <dgm:cxn modelId="{BBA4FD9D-EA91-7247-B62B-C80C80223748}" type="presOf" srcId="{A177B6CE-3705-2D4D-8C7A-4629F3CE1639}" destId="{1F8901A2-154C-CB4F-B6E5-9D454079A3EB}" srcOrd="1" destOrd="0" presId="urn:microsoft.com/office/officeart/2005/8/layout/orgChart1"/>
    <dgm:cxn modelId="{C333EC55-7E6E-A842-B56C-1F95059FC9EC}" type="presOf" srcId="{BFC33CF9-0F4F-6C4D-BC4C-9AAEB7D3132A}" destId="{9635E244-9DA3-A642-914C-F17CA1E2CF86}" srcOrd="0" destOrd="0" presId="urn:microsoft.com/office/officeart/2005/8/layout/orgChart1"/>
    <dgm:cxn modelId="{2A7374F1-62C1-6E44-9D8F-02BD19E99513}" type="presOf" srcId="{25C21276-B0FC-DE4C-A21E-7F53DAC83178}" destId="{7C7D21B1-B8FE-9848-88D6-5FA439410C57}" srcOrd="0" destOrd="0" presId="urn:microsoft.com/office/officeart/2005/8/layout/orgChart1"/>
    <dgm:cxn modelId="{0DD05FD9-1AF0-0A4F-A51D-664499925B6C}" type="presOf" srcId="{CE4837A5-1288-CA4F-A355-C15910B9CAEC}" destId="{498B904E-521A-3F4F-AD4E-5392E2A191DD}" srcOrd="1" destOrd="0" presId="urn:microsoft.com/office/officeart/2005/8/layout/orgChart1"/>
    <dgm:cxn modelId="{E9E26E4B-6530-9341-A3D1-7FD7CDE832FA}" type="presOf" srcId="{C26857B4-A37C-6741-B5FD-09F04DA2ED2A}" destId="{D5CFE4A7-4441-0A4E-A8D6-A982BD9C9E02}" srcOrd="0" destOrd="0" presId="urn:microsoft.com/office/officeart/2005/8/layout/orgChart1"/>
    <dgm:cxn modelId="{DDE88D15-5140-C847-9527-94384FB37F79}" type="presOf" srcId="{C18C4141-50B7-C34C-BC33-6B73111B2034}" destId="{392D8C67-BCDC-1F4F-BBC7-1991D7B60D84}" srcOrd="1" destOrd="0" presId="urn:microsoft.com/office/officeart/2005/8/layout/orgChart1"/>
    <dgm:cxn modelId="{60E98A50-D3A8-A247-AC9E-C77A058A9766}" type="presOf" srcId="{540B4BD3-FF41-4B43-BDBD-8FA1CF794C40}" destId="{1B61DC02-4F3D-3749-8C9A-0E47DC39D614}" srcOrd="0" destOrd="0" presId="urn:microsoft.com/office/officeart/2005/8/layout/orgChart1"/>
    <dgm:cxn modelId="{939A029E-4ADB-1548-B4F7-C636A649C260}" type="presOf" srcId="{ED3999D2-4071-844C-BD31-D3633E14080F}" destId="{A841F3E7-9EE9-614C-BD08-07D1FD363FB8}" srcOrd="1" destOrd="0" presId="urn:microsoft.com/office/officeart/2005/8/layout/orgChart1"/>
    <dgm:cxn modelId="{994FD67B-6DA8-A243-9D1D-EC7769D7CB24}" type="presOf" srcId="{A8929A22-9B9C-0147-B09B-BD933B843F14}" destId="{C3AF599F-2015-4F45-AEAB-5835F676E732}" srcOrd="0" destOrd="0" presId="urn:microsoft.com/office/officeart/2005/8/layout/orgChart1"/>
    <dgm:cxn modelId="{37EF1ACA-43C9-D644-A171-304200EB7EE8}" type="presOf" srcId="{F312AA80-5365-7B4A-B8EA-5F83CA24D593}" destId="{DD8710FD-3B47-CB49-A1D5-84B57F21BCED}" srcOrd="1" destOrd="0" presId="urn:microsoft.com/office/officeart/2005/8/layout/orgChart1"/>
    <dgm:cxn modelId="{189869B5-F864-2C4D-87D1-A0DECDB7777A}" type="presOf" srcId="{2754A073-C4FB-FA41-9F36-172B2AEED7EF}" destId="{34D0AC6F-7796-DB40-BADD-6DC51ED8F4AE}" srcOrd="0" destOrd="0" presId="urn:microsoft.com/office/officeart/2005/8/layout/orgChart1"/>
    <dgm:cxn modelId="{E05EA2BB-81D4-0D46-A127-EE119124CF6F}" srcId="{F312AA80-5365-7B4A-B8EA-5F83CA24D593}" destId="{FBD9800C-D699-E141-A778-A9B228A8372F}" srcOrd="3" destOrd="0" parTransId="{96AE9039-0BFB-134E-B8DA-3D83D9F4AAD9}" sibTransId="{CF636F06-EB15-E24E-AF54-A45ECD228C8B}"/>
    <dgm:cxn modelId="{057A2106-6835-AF48-95E1-BCF89A67311E}" type="presOf" srcId="{9ADF6D11-C2F5-FD4D-B804-2004D4B39E51}" destId="{E1E301A2-C682-6942-AD24-C330BD3E72F7}" srcOrd="0" destOrd="0" presId="urn:microsoft.com/office/officeart/2005/8/layout/orgChart1"/>
    <dgm:cxn modelId="{9C77B970-998E-9C4B-857F-EA94144E1897}" type="presOf" srcId="{76756689-44DE-7243-ADA9-00FDC14DDD62}" destId="{B11F8395-2A41-AE4F-ACC9-13AC74F55E62}" srcOrd="0" destOrd="0" presId="urn:microsoft.com/office/officeart/2005/8/layout/orgChart1"/>
    <dgm:cxn modelId="{F2ED1B0B-ADD1-874D-8EBF-12EEC5869BCD}" type="presOf" srcId="{104BF9B6-FD7F-3C4C-ABF5-82315C026383}" destId="{69CDC33E-93AD-CB42-8882-9651C1A1C8A4}" srcOrd="0" destOrd="0" presId="urn:microsoft.com/office/officeart/2005/8/layout/orgChart1"/>
    <dgm:cxn modelId="{1064854C-231F-484C-918F-9F60E2784A1E}" srcId="{CE4837A5-1288-CA4F-A355-C15910B9CAEC}" destId="{22B92638-461F-1B48-9D1D-4D1750226A9D}" srcOrd="3" destOrd="0" parTransId="{D49C3843-C54B-E149-A7E4-2B8C04D8106A}" sibTransId="{4DC7520F-196F-734E-9EF6-C418111C6929}"/>
    <dgm:cxn modelId="{94795135-D13E-5849-BB2B-8EE7AF1EAD61}" type="presOf" srcId="{A23B985E-72E4-3742-8371-0ED912F5435B}" destId="{679FFD3F-780D-C84A-BBD4-6EC4155AE11F}" srcOrd="1" destOrd="0" presId="urn:microsoft.com/office/officeart/2005/8/layout/orgChart1"/>
    <dgm:cxn modelId="{405533AC-97D8-F144-A7ED-0471D11F6A9A}" type="presOf" srcId="{77C73BBB-A6B2-D44C-A4FB-AC652E4E7A6D}" destId="{8D057973-13C0-4F48-ADCF-1FE2FE2B0330}" srcOrd="1" destOrd="0" presId="urn:microsoft.com/office/officeart/2005/8/layout/orgChart1"/>
    <dgm:cxn modelId="{2F16C9C7-7793-4F4F-987A-A9584AB9E33F}" type="presOf" srcId="{96E0A006-ECC5-B041-BA9D-4141E8DE5018}" destId="{2E4A5106-F59E-6A4E-BEA5-F4F616E19F07}" srcOrd="0" destOrd="0" presId="urn:microsoft.com/office/officeart/2005/8/layout/orgChart1"/>
    <dgm:cxn modelId="{B27C68A9-76B6-524A-A331-2E1E03D8C059}" type="presOf" srcId="{8DBF6CBA-8DA6-D343-B287-7763E273FAB3}" destId="{17F0C005-5951-AE4A-BBDF-795F8278AF8B}" srcOrd="1" destOrd="0" presId="urn:microsoft.com/office/officeart/2005/8/layout/orgChart1"/>
    <dgm:cxn modelId="{4111C167-82D5-CD4A-9307-660DC1E19AC6}" type="presOf" srcId="{32D95F39-9183-944A-A97E-44305F3FFAAB}" destId="{B98AA671-DF79-584D-8FB9-89274929BDA6}" srcOrd="0" destOrd="0" presId="urn:microsoft.com/office/officeart/2005/8/layout/orgChart1"/>
    <dgm:cxn modelId="{AEB55E1F-1755-6845-8617-13230925906D}" type="presOf" srcId="{31C66720-0D09-424A-8B25-7D62A0C54900}" destId="{E819C492-2A76-BA40-B0A2-68E7CE94D0F9}" srcOrd="0" destOrd="0" presId="urn:microsoft.com/office/officeart/2005/8/layout/orgChart1"/>
    <dgm:cxn modelId="{10444ACB-921C-6D4A-B986-2CBC72D69F10}" srcId="{7B9CC991-B474-E246-AA96-725124156A00}" destId="{BFC33CF9-0F4F-6C4D-BC4C-9AAEB7D3132A}" srcOrd="0" destOrd="0" parTransId="{97FAB619-5C62-924A-89F7-BE5FF620D583}" sibTransId="{BC233D41-91C4-F745-A368-B015D73BDFDE}"/>
    <dgm:cxn modelId="{1326C847-A106-1644-87DC-1D5FDA09D4B9}" type="presParOf" srcId="{8DAD9BD8-EAF7-4948-AEAB-4B93B8F5E3CE}" destId="{597077E8-FFAB-E347-8643-8F32E615B2ED}" srcOrd="0" destOrd="0" presId="urn:microsoft.com/office/officeart/2005/8/layout/orgChart1"/>
    <dgm:cxn modelId="{EE87972D-5665-7F4C-B690-3DFD61803C20}" type="presParOf" srcId="{597077E8-FFAB-E347-8643-8F32E615B2ED}" destId="{8C3955BD-5127-DB4D-8612-CF9058AB299D}" srcOrd="0" destOrd="0" presId="urn:microsoft.com/office/officeart/2005/8/layout/orgChart1"/>
    <dgm:cxn modelId="{E5FBAD5C-506F-0E42-A48E-A26963DE1E72}" type="presParOf" srcId="{8C3955BD-5127-DB4D-8612-CF9058AB299D}" destId="{7AB96F66-678F-D044-9D5B-B4B62EFF5348}" srcOrd="0" destOrd="0" presId="urn:microsoft.com/office/officeart/2005/8/layout/orgChart1"/>
    <dgm:cxn modelId="{CB9946A9-40D4-584D-A0FA-C7F98B912C5D}" type="presParOf" srcId="{8C3955BD-5127-DB4D-8612-CF9058AB299D}" destId="{364925EB-A99A-2F44-86CF-F3FED74D5D98}" srcOrd="1" destOrd="0" presId="urn:microsoft.com/office/officeart/2005/8/layout/orgChart1"/>
    <dgm:cxn modelId="{4357A935-1A47-C249-B711-D0A1C8264CEE}" type="presParOf" srcId="{597077E8-FFAB-E347-8643-8F32E615B2ED}" destId="{B878A005-2C2F-0F46-9C8F-060DAD329D78}" srcOrd="1" destOrd="0" presId="urn:microsoft.com/office/officeart/2005/8/layout/orgChart1"/>
    <dgm:cxn modelId="{FF96DDD8-B382-FB46-89A5-265887268C49}" type="presParOf" srcId="{B878A005-2C2F-0F46-9C8F-060DAD329D78}" destId="{B873E63E-502F-814C-ABA7-B1F39B751089}" srcOrd="0" destOrd="0" presId="urn:microsoft.com/office/officeart/2005/8/layout/orgChart1"/>
    <dgm:cxn modelId="{43E10D18-E6B0-E64D-A000-CF4AECE40188}" type="presParOf" srcId="{B878A005-2C2F-0F46-9C8F-060DAD329D78}" destId="{4CE704B4-5C3A-AF48-81F1-279C8EF5F723}" srcOrd="1" destOrd="0" presId="urn:microsoft.com/office/officeart/2005/8/layout/orgChart1"/>
    <dgm:cxn modelId="{83667732-0847-2647-ABB2-FF25423F123D}" type="presParOf" srcId="{4CE704B4-5C3A-AF48-81F1-279C8EF5F723}" destId="{153359DF-63A6-8841-A688-C7F5FF1B2204}" srcOrd="0" destOrd="0" presId="urn:microsoft.com/office/officeart/2005/8/layout/orgChart1"/>
    <dgm:cxn modelId="{779E2989-9E0E-E540-8DE7-1868057A76E0}" type="presParOf" srcId="{153359DF-63A6-8841-A688-C7F5FF1B2204}" destId="{8B705978-4650-EF4A-8336-13700F303B79}" srcOrd="0" destOrd="0" presId="urn:microsoft.com/office/officeart/2005/8/layout/orgChart1"/>
    <dgm:cxn modelId="{30DB245E-3975-4F4A-A4F2-4CAEC111260F}" type="presParOf" srcId="{153359DF-63A6-8841-A688-C7F5FF1B2204}" destId="{9C6462A1-FB46-104D-BB91-ABFD3689C67B}" srcOrd="1" destOrd="0" presId="urn:microsoft.com/office/officeart/2005/8/layout/orgChart1"/>
    <dgm:cxn modelId="{422C26E2-D487-5647-AE71-A76064B24372}" type="presParOf" srcId="{4CE704B4-5C3A-AF48-81F1-279C8EF5F723}" destId="{1223F7E7-2217-6D42-A6BF-D534BC37D07A}" srcOrd="1" destOrd="0" presId="urn:microsoft.com/office/officeart/2005/8/layout/orgChart1"/>
    <dgm:cxn modelId="{D8E7B980-446C-9249-BBA8-9501D302664B}" type="presParOf" srcId="{1223F7E7-2217-6D42-A6BF-D534BC37D07A}" destId="{2BDC61EA-CE37-314F-AC2A-0D6690557CB0}" srcOrd="0" destOrd="0" presId="urn:microsoft.com/office/officeart/2005/8/layout/orgChart1"/>
    <dgm:cxn modelId="{0A82C0B0-A84B-4B48-A53C-12EF8E265022}" type="presParOf" srcId="{1223F7E7-2217-6D42-A6BF-D534BC37D07A}" destId="{8EC66E20-3AA6-3346-A74C-D8A561E4B99E}" srcOrd="1" destOrd="0" presId="urn:microsoft.com/office/officeart/2005/8/layout/orgChart1"/>
    <dgm:cxn modelId="{57AA2359-6078-A642-BF30-94ED73D601D2}" type="presParOf" srcId="{8EC66E20-3AA6-3346-A74C-D8A561E4B99E}" destId="{83911E6B-D9D3-B34F-81D5-A848A1086D26}" srcOrd="0" destOrd="0" presId="urn:microsoft.com/office/officeart/2005/8/layout/orgChart1"/>
    <dgm:cxn modelId="{02C30C31-3CA5-F14A-9360-A36146E611AE}" type="presParOf" srcId="{83911E6B-D9D3-B34F-81D5-A848A1086D26}" destId="{7856D2F4-7567-1D40-9619-7060402A9355}" srcOrd="0" destOrd="0" presId="urn:microsoft.com/office/officeart/2005/8/layout/orgChart1"/>
    <dgm:cxn modelId="{912238A5-1AD5-CD41-991E-26BF02FD38B9}" type="presParOf" srcId="{83911E6B-D9D3-B34F-81D5-A848A1086D26}" destId="{1FF30FD3-4B77-5943-831B-2A48E91AC4AC}" srcOrd="1" destOrd="0" presId="urn:microsoft.com/office/officeart/2005/8/layout/orgChart1"/>
    <dgm:cxn modelId="{C723B0A2-F8DC-D64E-B095-B8AE58B47328}" type="presParOf" srcId="{8EC66E20-3AA6-3346-A74C-D8A561E4B99E}" destId="{0A85B098-D64C-D84A-BAB8-C08FCC6ABACA}" srcOrd="1" destOrd="0" presId="urn:microsoft.com/office/officeart/2005/8/layout/orgChart1"/>
    <dgm:cxn modelId="{DD3B7A38-168B-E440-BE85-819217C6F5EE}" type="presParOf" srcId="{0A85B098-D64C-D84A-BAB8-C08FCC6ABACA}" destId="{1B61DC02-4F3D-3749-8C9A-0E47DC39D614}" srcOrd="0" destOrd="0" presId="urn:microsoft.com/office/officeart/2005/8/layout/orgChart1"/>
    <dgm:cxn modelId="{81C88A6E-75E1-ED4A-862E-660E5F8A0768}" type="presParOf" srcId="{0A85B098-D64C-D84A-BAB8-C08FCC6ABACA}" destId="{14038112-19E9-FA45-8B91-43CE6609F1B6}" srcOrd="1" destOrd="0" presId="urn:microsoft.com/office/officeart/2005/8/layout/orgChart1"/>
    <dgm:cxn modelId="{046538E0-172A-7743-9F1A-36A167D41F67}" type="presParOf" srcId="{14038112-19E9-FA45-8B91-43CE6609F1B6}" destId="{7C00FFD9-F546-8244-8473-7E6327BB9814}" srcOrd="0" destOrd="0" presId="urn:microsoft.com/office/officeart/2005/8/layout/orgChart1"/>
    <dgm:cxn modelId="{01229552-146E-C948-92FB-791A646C9E4F}" type="presParOf" srcId="{7C00FFD9-F546-8244-8473-7E6327BB9814}" destId="{01ED003D-490C-144E-9249-EF3DDF0526B0}" srcOrd="0" destOrd="0" presId="urn:microsoft.com/office/officeart/2005/8/layout/orgChart1"/>
    <dgm:cxn modelId="{42012025-A931-9B4D-8A95-4AAB640C0DEE}" type="presParOf" srcId="{7C00FFD9-F546-8244-8473-7E6327BB9814}" destId="{2D5AF3E0-4746-654D-A5F2-34F132C6CA34}" srcOrd="1" destOrd="0" presId="urn:microsoft.com/office/officeart/2005/8/layout/orgChart1"/>
    <dgm:cxn modelId="{FDBA7775-2D23-C848-B058-7C3E57200DCE}" type="presParOf" srcId="{14038112-19E9-FA45-8B91-43CE6609F1B6}" destId="{C219BE33-7EC1-A147-ABE0-4A5B697680B1}" srcOrd="1" destOrd="0" presId="urn:microsoft.com/office/officeart/2005/8/layout/orgChart1"/>
    <dgm:cxn modelId="{C350BE57-FA49-734A-A874-58E5124155D7}" type="presParOf" srcId="{14038112-19E9-FA45-8B91-43CE6609F1B6}" destId="{ED7F90CE-56F4-F548-8E88-60AAC82E76C5}" srcOrd="2" destOrd="0" presId="urn:microsoft.com/office/officeart/2005/8/layout/orgChart1"/>
    <dgm:cxn modelId="{13D05E5A-3F63-BA48-949E-3E4F5B00E833}" type="presParOf" srcId="{0A85B098-D64C-D84A-BAB8-C08FCC6ABACA}" destId="{217CDE67-DDF3-DD44-99D4-559AFC8C4227}" srcOrd="2" destOrd="0" presId="urn:microsoft.com/office/officeart/2005/8/layout/orgChart1"/>
    <dgm:cxn modelId="{3FE9EF94-3E5F-BA41-8D96-9E231FAFE3B9}" type="presParOf" srcId="{0A85B098-D64C-D84A-BAB8-C08FCC6ABACA}" destId="{FAF4AEEC-1ECD-384D-850D-AF68F26F8D07}" srcOrd="3" destOrd="0" presId="urn:microsoft.com/office/officeart/2005/8/layout/orgChart1"/>
    <dgm:cxn modelId="{D0A5BE1D-7164-1C42-BBF7-07D725A9F65D}" type="presParOf" srcId="{FAF4AEEC-1ECD-384D-850D-AF68F26F8D07}" destId="{2E1A4A26-3707-D54E-9F93-FEC870A9C5E8}" srcOrd="0" destOrd="0" presId="urn:microsoft.com/office/officeart/2005/8/layout/orgChart1"/>
    <dgm:cxn modelId="{0202B59A-45EC-E24C-A5A0-3DDC96BA28EB}" type="presParOf" srcId="{2E1A4A26-3707-D54E-9F93-FEC870A9C5E8}" destId="{0BBD6B96-3C44-5E4F-B961-0BD7B8AD06E8}" srcOrd="0" destOrd="0" presId="urn:microsoft.com/office/officeart/2005/8/layout/orgChart1"/>
    <dgm:cxn modelId="{3A3CA3F1-2B48-2046-9B36-FA4A539F9AC5}" type="presParOf" srcId="{2E1A4A26-3707-D54E-9F93-FEC870A9C5E8}" destId="{9CE1F367-8C1D-B84B-80C7-8E5C52C6C65D}" srcOrd="1" destOrd="0" presId="urn:microsoft.com/office/officeart/2005/8/layout/orgChart1"/>
    <dgm:cxn modelId="{A1121484-71E1-E143-9B35-A5594302CEE9}" type="presParOf" srcId="{FAF4AEEC-1ECD-384D-850D-AF68F26F8D07}" destId="{F6B3A539-13D1-3446-925E-56EDC98634A2}" srcOrd="1" destOrd="0" presId="urn:microsoft.com/office/officeart/2005/8/layout/orgChart1"/>
    <dgm:cxn modelId="{FD12D795-ED57-494B-A5D0-96562260EFD7}" type="presParOf" srcId="{FAF4AEEC-1ECD-384D-850D-AF68F26F8D07}" destId="{3BD5F170-DFA2-5A40-8714-F59B9CC81858}" srcOrd="2" destOrd="0" presId="urn:microsoft.com/office/officeart/2005/8/layout/orgChart1"/>
    <dgm:cxn modelId="{6A246D50-28FF-F24B-9BF9-9ADD567CB0FF}" type="presParOf" srcId="{0A85B098-D64C-D84A-BAB8-C08FCC6ABACA}" destId="{C3AF599F-2015-4F45-AEAB-5835F676E732}" srcOrd="4" destOrd="0" presId="urn:microsoft.com/office/officeart/2005/8/layout/orgChart1"/>
    <dgm:cxn modelId="{A736A0BD-3F29-5145-8A69-72DB82742A21}" type="presParOf" srcId="{0A85B098-D64C-D84A-BAB8-C08FCC6ABACA}" destId="{DE4CB0D1-8A01-B248-A7CB-75422300F507}" srcOrd="5" destOrd="0" presId="urn:microsoft.com/office/officeart/2005/8/layout/orgChart1"/>
    <dgm:cxn modelId="{A58A1925-FDA3-1346-9C10-D65285C60BDC}" type="presParOf" srcId="{DE4CB0D1-8A01-B248-A7CB-75422300F507}" destId="{E623151D-EDB0-FD4A-842B-87D33F7AF4E9}" srcOrd="0" destOrd="0" presId="urn:microsoft.com/office/officeart/2005/8/layout/orgChart1"/>
    <dgm:cxn modelId="{64AF6F63-DC98-5347-8DCD-CB509131D98C}" type="presParOf" srcId="{E623151D-EDB0-FD4A-842B-87D33F7AF4E9}" destId="{E9D9E596-19D2-E643-B3C6-50F14DE7717A}" srcOrd="0" destOrd="0" presId="urn:microsoft.com/office/officeart/2005/8/layout/orgChart1"/>
    <dgm:cxn modelId="{F4D5C763-71D6-424B-8E97-D3E832934900}" type="presParOf" srcId="{E623151D-EDB0-FD4A-842B-87D33F7AF4E9}" destId="{75283C50-1CA9-9D4C-83BD-46FB84C447CF}" srcOrd="1" destOrd="0" presId="urn:microsoft.com/office/officeart/2005/8/layout/orgChart1"/>
    <dgm:cxn modelId="{AC675AE3-ADFE-6448-9207-D5A709CF1DA5}" type="presParOf" srcId="{DE4CB0D1-8A01-B248-A7CB-75422300F507}" destId="{4A70DFA7-588F-CF4A-8B74-F1B71C99740A}" srcOrd="1" destOrd="0" presId="urn:microsoft.com/office/officeart/2005/8/layout/orgChart1"/>
    <dgm:cxn modelId="{E1DBDC90-B3AB-4649-AB50-362EBD07EFBD}" type="presParOf" srcId="{DE4CB0D1-8A01-B248-A7CB-75422300F507}" destId="{53E084D9-8FDF-B14C-AD70-39CAE5E3A570}" srcOrd="2" destOrd="0" presId="urn:microsoft.com/office/officeart/2005/8/layout/orgChart1"/>
    <dgm:cxn modelId="{57B76245-297A-074E-B563-62778F9EE1F9}" type="presParOf" srcId="{0A85B098-D64C-D84A-BAB8-C08FCC6ABACA}" destId="{34D0AC6F-7796-DB40-BADD-6DC51ED8F4AE}" srcOrd="6" destOrd="0" presId="urn:microsoft.com/office/officeart/2005/8/layout/orgChart1"/>
    <dgm:cxn modelId="{A3D5B2A5-FE97-3B40-9D2B-41F1E8338012}" type="presParOf" srcId="{0A85B098-D64C-D84A-BAB8-C08FCC6ABACA}" destId="{3DCBF842-CFBD-0E43-8872-2DF85E3AA2DA}" srcOrd="7" destOrd="0" presId="urn:microsoft.com/office/officeart/2005/8/layout/orgChart1"/>
    <dgm:cxn modelId="{AA94EFE8-7ED5-884B-B73E-F14304CD52DA}" type="presParOf" srcId="{3DCBF842-CFBD-0E43-8872-2DF85E3AA2DA}" destId="{B88F08A2-4B2A-0C4B-B95E-FA315CEFA8A2}" srcOrd="0" destOrd="0" presId="urn:microsoft.com/office/officeart/2005/8/layout/orgChart1"/>
    <dgm:cxn modelId="{436D97EC-134C-1544-B87A-9AA4F865DF02}" type="presParOf" srcId="{B88F08A2-4B2A-0C4B-B95E-FA315CEFA8A2}" destId="{BADDF87E-A942-C94D-BC10-22C0C954C913}" srcOrd="0" destOrd="0" presId="urn:microsoft.com/office/officeart/2005/8/layout/orgChart1"/>
    <dgm:cxn modelId="{838EA457-FD0E-7941-B88E-D155E4E80E81}" type="presParOf" srcId="{B88F08A2-4B2A-0C4B-B95E-FA315CEFA8A2}" destId="{72AD3BE2-1333-B64B-9999-3E02E040CF1A}" srcOrd="1" destOrd="0" presId="urn:microsoft.com/office/officeart/2005/8/layout/orgChart1"/>
    <dgm:cxn modelId="{DE9E6A5A-2D94-2B43-AFA7-7501B45AFF66}" type="presParOf" srcId="{3DCBF842-CFBD-0E43-8872-2DF85E3AA2DA}" destId="{AC4FE21A-33AF-DA4A-86E4-E15954053434}" srcOrd="1" destOrd="0" presId="urn:microsoft.com/office/officeart/2005/8/layout/orgChart1"/>
    <dgm:cxn modelId="{E3314040-3670-A24E-B184-E02804A07FB8}" type="presParOf" srcId="{3DCBF842-CFBD-0E43-8872-2DF85E3AA2DA}" destId="{3220A422-46B4-3644-94ED-95619E076AD0}" srcOrd="2" destOrd="0" presId="urn:microsoft.com/office/officeart/2005/8/layout/orgChart1"/>
    <dgm:cxn modelId="{00375C8C-61EA-A740-8943-871F97316477}" type="presParOf" srcId="{8EC66E20-3AA6-3346-A74C-D8A561E4B99E}" destId="{9DF13DC0-38C6-EC40-9EDC-882BB33E5E0F}" srcOrd="2" destOrd="0" presId="urn:microsoft.com/office/officeart/2005/8/layout/orgChart1"/>
    <dgm:cxn modelId="{AB54A024-40FE-3F45-B89E-306B6393C4E4}" type="presParOf" srcId="{1223F7E7-2217-6D42-A6BF-D534BC37D07A}" destId="{2AFE2C4E-57E5-FF4D-9033-EE5427087509}" srcOrd="2" destOrd="0" presId="urn:microsoft.com/office/officeart/2005/8/layout/orgChart1"/>
    <dgm:cxn modelId="{EBA86214-51D0-1345-B7A1-23D86B5CE4BB}" type="presParOf" srcId="{1223F7E7-2217-6D42-A6BF-D534BC37D07A}" destId="{0F729D98-F3E5-7248-9976-1DA3A968B810}" srcOrd="3" destOrd="0" presId="urn:microsoft.com/office/officeart/2005/8/layout/orgChart1"/>
    <dgm:cxn modelId="{8A91FAE5-3F25-F04C-8C79-88AA0121E83C}" type="presParOf" srcId="{0F729D98-F3E5-7248-9976-1DA3A968B810}" destId="{2ACE2B04-3E95-EC48-86C1-3AC0327F9DC4}" srcOrd="0" destOrd="0" presId="urn:microsoft.com/office/officeart/2005/8/layout/orgChart1"/>
    <dgm:cxn modelId="{67CE5B35-E1F8-904E-9020-ABA1C28E0BB9}" type="presParOf" srcId="{2ACE2B04-3E95-EC48-86C1-3AC0327F9DC4}" destId="{A297DB52-B38F-1A4C-B510-59C16FEBCA17}" srcOrd="0" destOrd="0" presId="urn:microsoft.com/office/officeart/2005/8/layout/orgChart1"/>
    <dgm:cxn modelId="{2DB2F523-5ACB-8742-BAA6-CDE0D31A6BF0}" type="presParOf" srcId="{2ACE2B04-3E95-EC48-86C1-3AC0327F9DC4}" destId="{1F8901A2-154C-CB4F-B6E5-9D454079A3EB}" srcOrd="1" destOrd="0" presId="urn:microsoft.com/office/officeart/2005/8/layout/orgChart1"/>
    <dgm:cxn modelId="{B17FC93A-75F8-4049-AD70-5A912E022333}" type="presParOf" srcId="{0F729D98-F3E5-7248-9976-1DA3A968B810}" destId="{FDC949FD-9B1D-204D-9AA8-3C84A35362B4}" srcOrd="1" destOrd="0" presId="urn:microsoft.com/office/officeart/2005/8/layout/orgChart1"/>
    <dgm:cxn modelId="{EC86F7D3-8301-9B44-8AAB-72FCDAE5637B}" type="presParOf" srcId="{FDC949FD-9B1D-204D-9AA8-3C84A35362B4}" destId="{D0AA59AB-AAF1-E047-83BA-C8DE68219EBD}" srcOrd="0" destOrd="0" presId="urn:microsoft.com/office/officeart/2005/8/layout/orgChart1"/>
    <dgm:cxn modelId="{92BFCBE8-332C-5C43-BAC7-63F8E3A91926}" type="presParOf" srcId="{FDC949FD-9B1D-204D-9AA8-3C84A35362B4}" destId="{46A9FF11-3BAA-D04B-8A5A-4EB89AA3E115}" srcOrd="1" destOrd="0" presId="urn:microsoft.com/office/officeart/2005/8/layout/orgChart1"/>
    <dgm:cxn modelId="{D059E854-8662-204F-A281-35E4C5E7DE91}" type="presParOf" srcId="{46A9FF11-3BAA-D04B-8A5A-4EB89AA3E115}" destId="{9EC4DE8B-6BA0-8744-A878-797E1972D75A}" srcOrd="0" destOrd="0" presId="urn:microsoft.com/office/officeart/2005/8/layout/orgChart1"/>
    <dgm:cxn modelId="{D8A215F5-5972-594F-9A3C-C2FD3323EFB1}" type="presParOf" srcId="{9EC4DE8B-6BA0-8744-A878-797E1972D75A}" destId="{B11F8395-2A41-AE4F-ACC9-13AC74F55E62}" srcOrd="0" destOrd="0" presId="urn:microsoft.com/office/officeart/2005/8/layout/orgChart1"/>
    <dgm:cxn modelId="{62533AC0-4DA5-3043-B7A5-143BD1B89CD5}" type="presParOf" srcId="{9EC4DE8B-6BA0-8744-A878-797E1972D75A}" destId="{FB0D6F74-F74D-FB48-AF22-E4C848E57DC6}" srcOrd="1" destOrd="0" presId="urn:microsoft.com/office/officeart/2005/8/layout/orgChart1"/>
    <dgm:cxn modelId="{7EF53267-8983-ED47-A88E-FB91319DE19D}" type="presParOf" srcId="{46A9FF11-3BAA-D04B-8A5A-4EB89AA3E115}" destId="{36CB00B9-3CA6-DE40-BB51-CD9DD4F5FE3A}" srcOrd="1" destOrd="0" presId="urn:microsoft.com/office/officeart/2005/8/layout/orgChart1"/>
    <dgm:cxn modelId="{4BB760AA-69D9-4546-8149-8E40AE549177}" type="presParOf" srcId="{46A9FF11-3BAA-D04B-8A5A-4EB89AA3E115}" destId="{3FFFCFC9-3B95-7945-AF3D-FBC75AD4B5AD}" srcOrd="2" destOrd="0" presId="urn:microsoft.com/office/officeart/2005/8/layout/orgChart1"/>
    <dgm:cxn modelId="{AA7DC114-BDF8-DB4A-9418-096257498077}" type="presParOf" srcId="{FDC949FD-9B1D-204D-9AA8-3C84A35362B4}" destId="{8137981B-2BBE-3348-9421-EF865825A35B}" srcOrd="2" destOrd="0" presId="urn:microsoft.com/office/officeart/2005/8/layout/orgChart1"/>
    <dgm:cxn modelId="{291A80BD-6A0A-904E-9F08-F6782F05901B}" type="presParOf" srcId="{FDC949FD-9B1D-204D-9AA8-3C84A35362B4}" destId="{817CCDA8-22A1-D249-BA5B-C24E1E6E9278}" srcOrd="3" destOrd="0" presId="urn:microsoft.com/office/officeart/2005/8/layout/orgChart1"/>
    <dgm:cxn modelId="{396DF161-30EC-F94C-A825-38C9ACD75C02}" type="presParOf" srcId="{817CCDA8-22A1-D249-BA5B-C24E1E6E9278}" destId="{8765DCBB-6CBC-C943-92A3-347AD0D4E2BC}" srcOrd="0" destOrd="0" presId="urn:microsoft.com/office/officeart/2005/8/layout/orgChart1"/>
    <dgm:cxn modelId="{1E9576E6-FB26-2C46-AD3B-87485D0D8D5F}" type="presParOf" srcId="{8765DCBB-6CBC-C943-92A3-347AD0D4E2BC}" destId="{EEE24EF8-69BD-234D-9E88-741173F0378C}" srcOrd="0" destOrd="0" presId="urn:microsoft.com/office/officeart/2005/8/layout/orgChart1"/>
    <dgm:cxn modelId="{BF2E70D4-02D2-8C40-9D76-CE94C2205E7F}" type="presParOf" srcId="{8765DCBB-6CBC-C943-92A3-347AD0D4E2BC}" destId="{E38859BE-3663-FC4F-BD34-BAC61E580102}" srcOrd="1" destOrd="0" presId="urn:microsoft.com/office/officeart/2005/8/layout/orgChart1"/>
    <dgm:cxn modelId="{233BDEF2-D61D-7349-954C-A216F775C50B}" type="presParOf" srcId="{817CCDA8-22A1-D249-BA5B-C24E1E6E9278}" destId="{AC74EEAC-1205-8843-BB87-F1D8342F8603}" srcOrd="1" destOrd="0" presId="urn:microsoft.com/office/officeart/2005/8/layout/orgChart1"/>
    <dgm:cxn modelId="{85D62331-84F3-384F-8C90-66AE105292D3}" type="presParOf" srcId="{817CCDA8-22A1-D249-BA5B-C24E1E6E9278}" destId="{7BC04ECA-F00E-5940-9D67-86983C59F552}" srcOrd="2" destOrd="0" presId="urn:microsoft.com/office/officeart/2005/8/layout/orgChart1"/>
    <dgm:cxn modelId="{031EED8D-F911-9947-AE66-B9A0A545A46A}" type="presParOf" srcId="{FDC949FD-9B1D-204D-9AA8-3C84A35362B4}" destId="{B98AA671-DF79-584D-8FB9-89274929BDA6}" srcOrd="4" destOrd="0" presId="urn:microsoft.com/office/officeart/2005/8/layout/orgChart1"/>
    <dgm:cxn modelId="{43F08F96-9B1A-EB4F-B47B-6E39EAA9A972}" type="presParOf" srcId="{FDC949FD-9B1D-204D-9AA8-3C84A35362B4}" destId="{75B48C16-1AEA-7B4F-ADF3-1C6D812CAF13}" srcOrd="5" destOrd="0" presId="urn:microsoft.com/office/officeart/2005/8/layout/orgChart1"/>
    <dgm:cxn modelId="{66DAB014-71C6-114A-BB5C-C745C96CE411}" type="presParOf" srcId="{75B48C16-1AEA-7B4F-ADF3-1C6D812CAF13}" destId="{45FE04C2-7D87-2E4A-B07E-7E9CFB3A1073}" srcOrd="0" destOrd="0" presId="urn:microsoft.com/office/officeart/2005/8/layout/orgChart1"/>
    <dgm:cxn modelId="{AF82CD67-ABC8-5A49-ABB1-2BC3C639B068}" type="presParOf" srcId="{45FE04C2-7D87-2E4A-B07E-7E9CFB3A1073}" destId="{6CFD024A-6E3E-C74F-A1E4-DAA3E3350F49}" srcOrd="0" destOrd="0" presId="urn:microsoft.com/office/officeart/2005/8/layout/orgChart1"/>
    <dgm:cxn modelId="{0A6959FF-2D17-4144-8105-30534BEDCB26}" type="presParOf" srcId="{45FE04C2-7D87-2E4A-B07E-7E9CFB3A1073}" destId="{43FC87F0-73D5-C145-9F17-D0A85E25EF9E}" srcOrd="1" destOrd="0" presId="urn:microsoft.com/office/officeart/2005/8/layout/orgChart1"/>
    <dgm:cxn modelId="{173262E1-B472-9243-BBD8-63C7EC82EDB6}" type="presParOf" srcId="{75B48C16-1AEA-7B4F-ADF3-1C6D812CAF13}" destId="{0380EF67-AD18-284B-98FE-5EB1055131EE}" srcOrd="1" destOrd="0" presId="urn:microsoft.com/office/officeart/2005/8/layout/orgChart1"/>
    <dgm:cxn modelId="{0DFCDF3A-982F-C14F-8017-27DF8F87B1E4}" type="presParOf" srcId="{75B48C16-1AEA-7B4F-ADF3-1C6D812CAF13}" destId="{C0B5036A-1B97-9849-BE04-C7A180CCA23B}" srcOrd="2" destOrd="0" presId="urn:microsoft.com/office/officeart/2005/8/layout/orgChart1"/>
    <dgm:cxn modelId="{2415137F-957F-2B4D-BF6F-C005AE7EC094}" type="presParOf" srcId="{0F729D98-F3E5-7248-9976-1DA3A968B810}" destId="{61B46704-BB2A-0940-9B1B-A52C4E94C5D1}" srcOrd="2" destOrd="0" presId="urn:microsoft.com/office/officeart/2005/8/layout/orgChart1"/>
    <dgm:cxn modelId="{052B2C35-1D74-9742-8C65-DC2011ABD5B8}" type="presParOf" srcId="{1223F7E7-2217-6D42-A6BF-D534BC37D07A}" destId="{2E4A5106-F59E-6A4E-BEA5-F4F616E19F07}" srcOrd="4" destOrd="0" presId="urn:microsoft.com/office/officeart/2005/8/layout/orgChart1"/>
    <dgm:cxn modelId="{48CEE26A-1513-DB41-B91B-F65BF9C11195}" type="presParOf" srcId="{1223F7E7-2217-6D42-A6BF-D534BC37D07A}" destId="{689032B7-6088-8F4E-ADD0-1BC5FB9A65AB}" srcOrd="5" destOrd="0" presId="urn:microsoft.com/office/officeart/2005/8/layout/orgChart1"/>
    <dgm:cxn modelId="{49D72BDB-C0BC-D549-8382-89020FB153F1}" type="presParOf" srcId="{689032B7-6088-8F4E-ADD0-1BC5FB9A65AB}" destId="{FF895EF6-7ACF-BE48-B8A2-F80E90761538}" srcOrd="0" destOrd="0" presId="urn:microsoft.com/office/officeart/2005/8/layout/orgChart1"/>
    <dgm:cxn modelId="{FD8AF500-99C9-6C44-AF22-3F27CBC3AC48}" type="presParOf" srcId="{FF895EF6-7ACF-BE48-B8A2-F80E90761538}" destId="{4E77185A-7B38-F948-BB21-9415B1033AAB}" srcOrd="0" destOrd="0" presId="urn:microsoft.com/office/officeart/2005/8/layout/orgChart1"/>
    <dgm:cxn modelId="{44DA8465-7BE3-6F45-ACA3-97FB74B0D40D}" type="presParOf" srcId="{FF895EF6-7ACF-BE48-B8A2-F80E90761538}" destId="{C057021E-FC3D-DE4F-82E5-DFABB26624BD}" srcOrd="1" destOrd="0" presId="urn:microsoft.com/office/officeart/2005/8/layout/orgChart1"/>
    <dgm:cxn modelId="{E68EF514-0617-FA46-A642-5803C9DB8368}" type="presParOf" srcId="{689032B7-6088-8F4E-ADD0-1BC5FB9A65AB}" destId="{4ACB735D-F9E2-3043-A764-359FA8C89D31}" srcOrd="1" destOrd="0" presId="urn:microsoft.com/office/officeart/2005/8/layout/orgChart1"/>
    <dgm:cxn modelId="{84867C56-68B3-514D-BC05-DE06B16C42BC}" type="presParOf" srcId="{4ACB735D-F9E2-3043-A764-359FA8C89D31}" destId="{121D6F2C-4540-414A-8A9C-F673B686A182}" srcOrd="0" destOrd="0" presId="urn:microsoft.com/office/officeart/2005/8/layout/orgChart1"/>
    <dgm:cxn modelId="{232177E2-7B79-FB46-81D2-1C143454E4FC}" type="presParOf" srcId="{4ACB735D-F9E2-3043-A764-359FA8C89D31}" destId="{87F6E021-A735-7544-99ED-FACE4CD73B09}" srcOrd="1" destOrd="0" presId="urn:microsoft.com/office/officeart/2005/8/layout/orgChart1"/>
    <dgm:cxn modelId="{5BE40856-18C6-BC45-94F2-1C7FA54755F0}" type="presParOf" srcId="{87F6E021-A735-7544-99ED-FACE4CD73B09}" destId="{16FE59DF-EDBE-B149-839B-023AAC4A1FAC}" srcOrd="0" destOrd="0" presId="urn:microsoft.com/office/officeart/2005/8/layout/orgChart1"/>
    <dgm:cxn modelId="{8A1B6FC1-ACC2-444B-BDD7-3323AF640F0C}" type="presParOf" srcId="{16FE59DF-EDBE-B149-839B-023AAC4A1FAC}" destId="{5EC7B4BC-D6E0-494E-8F9F-6D6D134D7C5F}" srcOrd="0" destOrd="0" presId="urn:microsoft.com/office/officeart/2005/8/layout/orgChart1"/>
    <dgm:cxn modelId="{1C083054-5BD8-F546-939B-C6ABB958B377}" type="presParOf" srcId="{16FE59DF-EDBE-B149-839B-023AAC4A1FAC}" destId="{679FFD3F-780D-C84A-BBD4-6EC4155AE11F}" srcOrd="1" destOrd="0" presId="urn:microsoft.com/office/officeart/2005/8/layout/orgChart1"/>
    <dgm:cxn modelId="{CA0C5FAD-FB2D-C345-B329-49EA0005FFDF}" type="presParOf" srcId="{87F6E021-A735-7544-99ED-FACE4CD73B09}" destId="{00DE8427-67AC-DB44-B1D8-8FCAE0F9EED0}" srcOrd="1" destOrd="0" presId="urn:microsoft.com/office/officeart/2005/8/layout/orgChart1"/>
    <dgm:cxn modelId="{B857F6D7-4CF3-3B45-9752-5DC9F3A935C5}" type="presParOf" srcId="{87F6E021-A735-7544-99ED-FACE4CD73B09}" destId="{92D50532-929A-CF4D-8AFE-E6A3D3DDECC4}" srcOrd="2" destOrd="0" presId="urn:microsoft.com/office/officeart/2005/8/layout/orgChart1"/>
    <dgm:cxn modelId="{9CBE3A26-29E6-8A46-8C9E-7E5D88391A80}" type="presParOf" srcId="{4ACB735D-F9E2-3043-A764-359FA8C89D31}" destId="{B6DBBC47-0F37-9B4C-9838-FF7C950C6175}" srcOrd="2" destOrd="0" presId="urn:microsoft.com/office/officeart/2005/8/layout/orgChart1"/>
    <dgm:cxn modelId="{73112A3A-4208-704E-8B20-BE85A9D284A0}" type="presParOf" srcId="{4ACB735D-F9E2-3043-A764-359FA8C89D31}" destId="{E2484D30-5040-DF4B-8CCB-73729881AE9C}" srcOrd="3" destOrd="0" presId="urn:microsoft.com/office/officeart/2005/8/layout/orgChart1"/>
    <dgm:cxn modelId="{03E64AAC-C6BC-4E4A-A65D-CD42E6BBD7B6}" type="presParOf" srcId="{E2484D30-5040-DF4B-8CCB-73729881AE9C}" destId="{2358A1D1-3B55-6B44-8B60-8690BCCB9BAE}" srcOrd="0" destOrd="0" presId="urn:microsoft.com/office/officeart/2005/8/layout/orgChart1"/>
    <dgm:cxn modelId="{D6B311EE-B1B9-C041-AA2E-6535BA34886E}" type="presParOf" srcId="{2358A1D1-3B55-6B44-8B60-8690BCCB9BAE}" destId="{94FB6558-1362-3744-8078-68B40D37F8FD}" srcOrd="0" destOrd="0" presId="urn:microsoft.com/office/officeart/2005/8/layout/orgChart1"/>
    <dgm:cxn modelId="{8E16539A-4074-5642-9F30-D8F434B0BA24}" type="presParOf" srcId="{2358A1D1-3B55-6B44-8B60-8690BCCB9BAE}" destId="{A841F3E7-9EE9-614C-BD08-07D1FD363FB8}" srcOrd="1" destOrd="0" presId="urn:microsoft.com/office/officeart/2005/8/layout/orgChart1"/>
    <dgm:cxn modelId="{DE509D97-8981-A841-8E76-927C9C57F2BD}" type="presParOf" srcId="{E2484D30-5040-DF4B-8CCB-73729881AE9C}" destId="{82C50219-6037-CD42-BCB9-52965AD87447}" srcOrd="1" destOrd="0" presId="urn:microsoft.com/office/officeart/2005/8/layout/orgChart1"/>
    <dgm:cxn modelId="{EB7571BC-6015-9A40-BC64-6033ABEC7B9A}" type="presParOf" srcId="{E2484D30-5040-DF4B-8CCB-73729881AE9C}" destId="{131429CD-5077-B943-9BF9-5A0037E258A0}" srcOrd="2" destOrd="0" presId="urn:microsoft.com/office/officeart/2005/8/layout/orgChart1"/>
    <dgm:cxn modelId="{2FBAEEAA-0F46-884E-90E8-12437B14FAFE}" type="presParOf" srcId="{4ACB735D-F9E2-3043-A764-359FA8C89D31}" destId="{B6AA00DA-87F1-C947-B054-57A994FA5909}" srcOrd="4" destOrd="0" presId="urn:microsoft.com/office/officeart/2005/8/layout/orgChart1"/>
    <dgm:cxn modelId="{5B9E8594-81A7-6A45-A6A0-14BB7EE32DC7}" type="presParOf" srcId="{4ACB735D-F9E2-3043-A764-359FA8C89D31}" destId="{4DA6B3DD-0C40-714D-9F12-216CFC9E9019}" srcOrd="5" destOrd="0" presId="urn:microsoft.com/office/officeart/2005/8/layout/orgChart1"/>
    <dgm:cxn modelId="{2A37BCA2-6C38-5347-8B6A-978D05680981}" type="presParOf" srcId="{4DA6B3DD-0C40-714D-9F12-216CFC9E9019}" destId="{525A433D-5127-0046-9D6F-B73C9DABD675}" srcOrd="0" destOrd="0" presId="urn:microsoft.com/office/officeart/2005/8/layout/orgChart1"/>
    <dgm:cxn modelId="{1D0DF1DC-0E83-B84E-9C11-E17742270096}" type="presParOf" srcId="{525A433D-5127-0046-9D6F-B73C9DABD675}" destId="{2068E678-8A86-334C-8AE9-8164A3B1AAE6}" srcOrd="0" destOrd="0" presId="urn:microsoft.com/office/officeart/2005/8/layout/orgChart1"/>
    <dgm:cxn modelId="{584A1BED-B049-3F4C-9229-2EE38BD8C416}" type="presParOf" srcId="{525A433D-5127-0046-9D6F-B73C9DABD675}" destId="{709BCE17-7185-E747-B9D3-9C5A9539A20A}" srcOrd="1" destOrd="0" presId="urn:microsoft.com/office/officeart/2005/8/layout/orgChart1"/>
    <dgm:cxn modelId="{B77C3111-B323-FE41-A4E8-968F0B31AE02}" type="presParOf" srcId="{4DA6B3DD-0C40-714D-9F12-216CFC9E9019}" destId="{61DE2079-BA58-8549-A620-9512FBAA1E0E}" srcOrd="1" destOrd="0" presId="urn:microsoft.com/office/officeart/2005/8/layout/orgChart1"/>
    <dgm:cxn modelId="{E5AE6300-F7AA-4C42-A3E3-E2C92B986463}" type="presParOf" srcId="{4DA6B3DD-0C40-714D-9F12-216CFC9E9019}" destId="{BBAF4D8B-B75F-124C-8038-021841868500}" srcOrd="2" destOrd="0" presId="urn:microsoft.com/office/officeart/2005/8/layout/orgChart1"/>
    <dgm:cxn modelId="{D9540C5A-EE2D-DC47-A6C3-2AD08C89C6CF}" type="presParOf" srcId="{689032B7-6088-8F4E-ADD0-1BC5FB9A65AB}" destId="{970FD025-C555-8048-9043-40D6313BB066}" srcOrd="2" destOrd="0" presId="urn:microsoft.com/office/officeart/2005/8/layout/orgChart1"/>
    <dgm:cxn modelId="{0D9F1A6B-8D5A-7340-A5CF-57D010196E7C}" type="presParOf" srcId="{4CE704B4-5C3A-AF48-81F1-279C8EF5F723}" destId="{51CC4483-827A-D94B-A4A1-D63AAE544D07}" srcOrd="2" destOrd="0" presId="urn:microsoft.com/office/officeart/2005/8/layout/orgChart1"/>
    <dgm:cxn modelId="{D53B917C-B71A-D84B-B920-2C300CF81A7A}" type="presParOf" srcId="{B878A005-2C2F-0F46-9C8F-060DAD329D78}" destId="{2986AF58-FB1F-EB4B-B656-EF2351FD44AB}" srcOrd="2" destOrd="0" presId="urn:microsoft.com/office/officeart/2005/8/layout/orgChart1"/>
    <dgm:cxn modelId="{6F7386AB-3EDA-0C4F-B5B2-4098CB5D876D}" type="presParOf" srcId="{B878A005-2C2F-0F46-9C8F-060DAD329D78}" destId="{3DB882CD-6598-9040-B85C-1A83D378084F}" srcOrd="3" destOrd="0" presId="urn:microsoft.com/office/officeart/2005/8/layout/orgChart1"/>
    <dgm:cxn modelId="{893793C5-DC31-CC4E-A9C3-D8A21D62DE06}" type="presParOf" srcId="{3DB882CD-6598-9040-B85C-1A83D378084F}" destId="{0830F8F2-4809-BE40-9E59-0F52C72D51ED}" srcOrd="0" destOrd="0" presId="urn:microsoft.com/office/officeart/2005/8/layout/orgChart1"/>
    <dgm:cxn modelId="{E0712E62-5CCD-884C-9589-A9186FAC279B}" type="presParOf" srcId="{0830F8F2-4809-BE40-9E59-0F52C72D51ED}" destId="{569AF1F6-360E-7940-B2C7-3C8E37CB1AF0}" srcOrd="0" destOrd="0" presId="urn:microsoft.com/office/officeart/2005/8/layout/orgChart1"/>
    <dgm:cxn modelId="{587D4406-732A-864C-A9A6-D0BEA710B1AB}" type="presParOf" srcId="{0830F8F2-4809-BE40-9E59-0F52C72D51ED}" destId="{94E36E05-227E-184F-95CE-F1F0E4034460}" srcOrd="1" destOrd="0" presId="urn:microsoft.com/office/officeart/2005/8/layout/orgChart1"/>
    <dgm:cxn modelId="{153EA96B-74DB-4443-9F21-8DF902AE8B51}" type="presParOf" srcId="{3DB882CD-6598-9040-B85C-1A83D378084F}" destId="{171A6BCF-F99C-404B-949C-C2197C53C14F}" srcOrd="1" destOrd="0" presId="urn:microsoft.com/office/officeart/2005/8/layout/orgChart1"/>
    <dgm:cxn modelId="{A388E4C1-3495-744E-931D-C4DDB21C465D}" type="presParOf" srcId="{171A6BCF-F99C-404B-949C-C2197C53C14F}" destId="{79258160-981A-604D-BCBD-AD267251A8FD}" srcOrd="0" destOrd="0" presId="urn:microsoft.com/office/officeart/2005/8/layout/orgChart1"/>
    <dgm:cxn modelId="{8C69110D-3238-364B-9434-000E83BF4F0D}" type="presParOf" srcId="{171A6BCF-F99C-404B-949C-C2197C53C14F}" destId="{230C7593-294C-6F4C-AD54-23C670C58A7F}" srcOrd="1" destOrd="0" presId="urn:microsoft.com/office/officeart/2005/8/layout/orgChart1"/>
    <dgm:cxn modelId="{CF4A0C35-E256-2947-96AC-E05213639EC2}" type="presParOf" srcId="{230C7593-294C-6F4C-AD54-23C670C58A7F}" destId="{27857492-8787-054D-9826-8F506FCC7252}" srcOrd="0" destOrd="0" presId="urn:microsoft.com/office/officeart/2005/8/layout/orgChart1"/>
    <dgm:cxn modelId="{92555E29-0A84-ED47-AF8B-941E74C69BF0}" type="presParOf" srcId="{27857492-8787-054D-9826-8F506FCC7252}" destId="{1C0E9EDA-D821-7641-815D-C21664E5036A}" srcOrd="0" destOrd="0" presId="urn:microsoft.com/office/officeart/2005/8/layout/orgChart1"/>
    <dgm:cxn modelId="{D633DE58-879C-6244-84D6-1EC430C232CC}" type="presParOf" srcId="{27857492-8787-054D-9826-8F506FCC7252}" destId="{498B904E-521A-3F4F-AD4E-5392E2A191DD}" srcOrd="1" destOrd="0" presId="urn:microsoft.com/office/officeart/2005/8/layout/orgChart1"/>
    <dgm:cxn modelId="{4C7D014E-AC9E-874D-801A-B07837BF1CE1}" type="presParOf" srcId="{230C7593-294C-6F4C-AD54-23C670C58A7F}" destId="{F78684D6-1172-9C49-92FC-E0B4D919DF1E}" srcOrd="1" destOrd="0" presId="urn:microsoft.com/office/officeart/2005/8/layout/orgChart1"/>
    <dgm:cxn modelId="{27C802AD-90C0-244C-BECE-62D317421B47}" type="presParOf" srcId="{F78684D6-1172-9C49-92FC-E0B4D919DF1E}" destId="{FA7FDCB6-2F1C-4240-9B6F-CBEC65594017}" srcOrd="0" destOrd="0" presId="urn:microsoft.com/office/officeart/2005/8/layout/orgChart1"/>
    <dgm:cxn modelId="{32E7B9BC-26E5-454B-BBA7-99F8751421D0}" type="presParOf" srcId="{F78684D6-1172-9C49-92FC-E0B4D919DF1E}" destId="{BDE2031B-58E8-F84E-8E19-AAF491773280}" srcOrd="1" destOrd="0" presId="urn:microsoft.com/office/officeart/2005/8/layout/orgChart1"/>
    <dgm:cxn modelId="{E7E23181-138D-E144-BC0F-DF48D2C5779C}" type="presParOf" srcId="{BDE2031B-58E8-F84E-8E19-AAF491773280}" destId="{F5B72F2E-B5F0-8240-AF76-DA32AC7E82B8}" srcOrd="0" destOrd="0" presId="urn:microsoft.com/office/officeart/2005/8/layout/orgChart1"/>
    <dgm:cxn modelId="{96CFDB1D-F8FF-EC46-ABBF-4D407514C7C1}" type="presParOf" srcId="{F5B72F2E-B5F0-8240-AF76-DA32AC7E82B8}" destId="{ADDE005C-690B-AC47-8EB3-13D5F7A2A727}" srcOrd="0" destOrd="0" presId="urn:microsoft.com/office/officeart/2005/8/layout/orgChart1"/>
    <dgm:cxn modelId="{497CD060-1A8A-0E4B-B24C-7E8B5AC7D4C3}" type="presParOf" srcId="{F5B72F2E-B5F0-8240-AF76-DA32AC7E82B8}" destId="{2557A966-86CC-CE45-98F3-4BDF656AE51C}" srcOrd="1" destOrd="0" presId="urn:microsoft.com/office/officeart/2005/8/layout/orgChart1"/>
    <dgm:cxn modelId="{664CD8A1-C558-4840-824D-9DA2CA7C0509}" type="presParOf" srcId="{BDE2031B-58E8-F84E-8E19-AAF491773280}" destId="{BA9A8C62-A37D-CC48-AB94-F174F9207B9C}" srcOrd="1" destOrd="0" presId="urn:microsoft.com/office/officeart/2005/8/layout/orgChart1"/>
    <dgm:cxn modelId="{0A11FB56-289E-F840-AFDB-0B0B8CD84A40}" type="presParOf" srcId="{BDE2031B-58E8-F84E-8E19-AAF491773280}" destId="{BA3E85C4-F053-0548-BD7F-4883B25CB718}" srcOrd="2" destOrd="0" presId="urn:microsoft.com/office/officeart/2005/8/layout/orgChart1"/>
    <dgm:cxn modelId="{24F3AAEE-DC73-6249-AB07-82C98987C556}" type="presParOf" srcId="{F78684D6-1172-9C49-92FC-E0B4D919DF1E}" destId="{6D83D77D-DE0C-3143-89D2-319421E808F1}" srcOrd="2" destOrd="0" presId="urn:microsoft.com/office/officeart/2005/8/layout/orgChart1"/>
    <dgm:cxn modelId="{8461BC4F-3B8C-624F-91F9-F9681E745FDA}" type="presParOf" srcId="{F78684D6-1172-9C49-92FC-E0B4D919DF1E}" destId="{E2417640-F68E-7E4E-A787-9862CA56C321}" srcOrd="3" destOrd="0" presId="urn:microsoft.com/office/officeart/2005/8/layout/orgChart1"/>
    <dgm:cxn modelId="{BD18E263-1108-8C4C-810B-D77AAEB9A047}" type="presParOf" srcId="{E2417640-F68E-7E4E-A787-9862CA56C321}" destId="{7C15166C-46E1-3F45-B06B-A8B64D56CA54}" srcOrd="0" destOrd="0" presId="urn:microsoft.com/office/officeart/2005/8/layout/orgChart1"/>
    <dgm:cxn modelId="{A47A4DA6-DBD3-ED44-8CC0-26FB8C494332}" type="presParOf" srcId="{7C15166C-46E1-3F45-B06B-A8B64D56CA54}" destId="{8DDBE8BA-4F62-CC42-ABF0-BA4CFC443D8A}" srcOrd="0" destOrd="0" presId="urn:microsoft.com/office/officeart/2005/8/layout/orgChart1"/>
    <dgm:cxn modelId="{C96A4FBD-1961-4C46-9C90-CAD87854460F}" type="presParOf" srcId="{7C15166C-46E1-3F45-B06B-A8B64D56CA54}" destId="{42019C2D-F4BF-A44C-AA8E-CB56AC32C6C5}" srcOrd="1" destOrd="0" presId="urn:microsoft.com/office/officeart/2005/8/layout/orgChart1"/>
    <dgm:cxn modelId="{A52F3B39-7F54-7148-9AC8-2CAE39B67068}" type="presParOf" srcId="{E2417640-F68E-7E4E-A787-9862CA56C321}" destId="{30929C74-14F6-BD4F-8C88-C155DD3780D3}" srcOrd="1" destOrd="0" presId="urn:microsoft.com/office/officeart/2005/8/layout/orgChart1"/>
    <dgm:cxn modelId="{8632A097-5954-844A-B807-F740DCEDBB5F}" type="presParOf" srcId="{E2417640-F68E-7E4E-A787-9862CA56C321}" destId="{36F96DE8-C62B-8947-8005-FFB244B56814}" srcOrd="2" destOrd="0" presId="urn:microsoft.com/office/officeart/2005/8/layout/orgChart1"/>
    <dgm:cxn modelId="{E3ADD903-755D-D14E-B7BF-6074959196F2}" type="presParOf" srcId="{F78684D6-1172-9C49-92FC-E0B4D919DF1E}" destId="{00DBF3F6-8378-7040-B677-97CF887D0EEB}" srcOrd="4" destOrd="0" presId="urn:microsoft.com/office/officeart/2005/8/layout/orgChart1"/>
    <dgm:cxn modelId="{17EA1D27-813B-F344-A4BC-01F524D63688}" type="presParOf" srcId="{F78684D6-1172-9C49-92FC-E0B4D919DF1E}" destId="{FB78CC9D-F488-0447-A3DC-87DED8126292}" srcOrd="5" destOrd="0" presId="urn:microsoft.com/office/officeart/2005/8/layout/orgChart1"/>
    <dgm:cxn modelId="{985FD0C3-6286-2A44-A4B9-6C7393F03ED4}" type="presParOf" srcId="{FB78CC9D-F488-0447-A3DC-87DED8126292}" destId="{C7D9E77D-9834-0443-887C-059A2E9C38F3}" srcOrd="0" destOrd="0" presId="urn:microsoft.com/office/officeart/2005/8/layout/orgChart1"/>
    <dgm:cxn modelId="{FD71A6C1-19FF-114B-A9A3-186CBF80D357}" type="presParOf" srcId="{C7D9E77D-9834-0443-887C-059A2E9C38F3}" destId="{B30A765A-0A40-EF49-AC7D-950F94CFF2A3}" srcOrd="0" destOrd="0" presId="urn:microsoft.com/office/officeart/2005/8/layout/orgChart1"/>
    <dgm:cxn modelId="{142D956A-4B9F-8D47-867C-3C0266171B83}" type="presParOf" srcId="{C7D9E77D-9834-0443-887C-059A2E9C38F3}" destId="{8D057973-13C0-4F48-ADCF-1FE2FE2B0330}" srcOrd="1" destOrd="0" presId="urn:microsoft.com/office/officeart/2005/8/layout/orgChart1"/>
    <dgm:cxn modelId="{98EBD81B-6B2E-4043-AAA6-1F86FBF07A71}" type="presParOf" srcId="{FB78CC9D-F488-0447-A3DC-87DED8126292}" destId="{996BA58F-5460-DB4E-B19A-EBB210983C85}" srcOrd="1" destOrd="0" presId="urn:microsoft.com/office/officeart/2005/8/layout/orgChart1"/>
    <dgm:cxn modelId="{8CB958D2-AD3F-EA45-8395-8963907FB66E}" type="presParOf" srcId="{FB78CC9D-F488-0447-A3DC-87DED8126292}" destId="{48358F93-53CA-F941-9241-B9139705E1D5}" srcOrd="2" destOrd="0" presId="urn:microsoft.com/office/officeart/2005/8/layout/orgChart1"/>
    <dgm:cxn modelId="{5304860F-9FCD-6C40-8901-CAD487149A0A}" type="presParOf" srcId="{F78684D6-1172-9C49-92FC-E0B4D919DF1E}" destId="{CA3D7791-5764-AF42-8E05-5357F6ED5B9A}" srcOrd="6" destOrd="0" presId="urn:microsoft.com/office/officeart/2005/8/layout/orgChart1"/>
    <dgm:cxn modelId="{1D9A4FDB-A3A1-5B46-8A15-5698264398D8}" type="presParOf" srcId="{F78684D6-1172-9C49-92FC-E0B4D919DF1E}" destId="{77FC96FD-A39A-A948-BBED-D5C88FB6062F}" srcOrd="7" destOrd="0" presId="urn:microsoft.com/office/officeart/2005/8/layout/orgChart1"/>
    <dgm:cxn modelId="{DFC69301-0B2F-6543-A8C5-E4A2127FF684}" type="presParOf" srcId="{77FC96FD-A39A-A948-BBED-D5C88FB6062F}" destId="{2FB389FD-4014-434B-B9C1-609E303E74C9}" srcOrd="0" destOrd="0" presId="urn:microsoft.com/office/officeart/2005/8/layout/orgChart1"/>
    <dgm:cxn modelId="{F791554C-1265-FC49-863C-07F3DC385E25}" type="presParOf" srcId="{2FB389FD-4014-434B-B9C1-609E303E74C9}" destId="{02159DB4-5DA7-FF4B-8521-59747A7EB837}" srcOrd="0" destOrd="0" presId="urn:microsoft.com/office/officeart/2005/8/layout/orgChart1"/>
    <dgm:cxn modelId="{E625BA5F-6EC2-1842-B0E7-954CF88443FE}" type="presParOf" srcId="{2FB389FD-4014-434B-B9C1-609E303E74C9}" destId="{AB589613-5F02-AF46-9E51-E1FEB3D23911}" srcOrd="1" destOrd="0" presId="urn:microsoft.com/office/officeart/2005/8/layout/orgChart1"/>
    <dgm:cxn modelId="{1886EC9C-07A2-9245-8B55-460A886BD94D}" type="presParOf" srcId="{77FC96FD-A39A-A948-BBED-D5C88FB6062F}" destId="{901C0A92-2AB0-BA4F-A572-3ED28DEC5D7C}" srcOrd="1" destOrd="0" presId="urn:microsoft.com/office/officeart/2005/8/layout/orgChart1"/>
    <dgm:cxn modelId="{6EA61CE1-8C37-714B-B975-94912A525CF1}" type="presParOf" srcId="{77FC96FD-A39A-A948-BBED-D5C88FB6062F}" destId="{376EE295-8EE2-694A-A386-060DC89ACE0A}" srcOrd="2" destOrd="0" presId="urn:microsoft.com/office/officeart/2005/8/layout/orgChart1"/>
    <dgm:cxn modelId="{1D9EBCD3-43B2-B34A-B9C4-2B50E899210E}" type="presParOf" srcId="{F78684D6-1172-9C49-92FC-E0B4D919DF1E}" destId="{7C7D21B1-B8FE-9848-88D6-5FA439410C57}" srcOrd="8" destOrd="0" presId="urn:microsoft.com/office/officeart/2005/8/layout/orgChart1"/>
    <dgm:cxn modelId="{BE575D03-3DF6-0149-AAD5-8DEE6D769669}" type="presParOf" srcId="{F78684D6-1172-9C49-92FC-E0B4D919DF1E}" destId="{D8F274A5-784B-4D46-8F5A-800C731806EA}" srcOrd="9" destOrd="0" presId="urn:microsoft.com/office/officeart/2005/8/layout/orgChart1"/>
    <dgm:cxn modelId="{71834D59-9AF8-B444-8CF0-D57F60DB469D}" type="presParOf" srcId="{D8F274A5-784B-4D46-8F5A-800C731806EA}" destId="{8E229A7F-0CDA-9240-A012-8841BC431419}" srcOrd="0" destOrd="0" presId="urn:microsoft.com/office/officeart/2005/8/layout/orgChart1"/>
    <dgm:cxn modelId="{FA89EC62-957B-5C45-8936-614AEAB74F57}" type="presParOf" srcId="{8E229A7F-0CDA-9240-A012-8841BC431419}" destId="{F4DA113B-AE82-524E-AAC3-C664F32E99AC}" srcOrd="0" destOrd="0" presId="urn:microsoft.com/office/officeart/2005/8/layout/orgChart1"/>
    <dgm:cxn modelId="{610934E8-C86E-7745-A594-5E908E1C88B4}" type="presParOf" srcId="{8E229A7F-0CDA-9240-A012-8841BC431419}" destId="{465ACA0E-C639-354D-A2BF-69F007BA5FC7}" srcOrd="1" destOrd="0" presId="urn:microsoft.com/office/officeart/2005/8/layout/orgChart1"/>
    <dgm:cxn modelId="{F991F317-A215-B242-834D-9027687C0B2E}" type="presParOf" srcId="{D8F274A5-784B-4D46-8F5A-800C731806EA}" destId="{15E1E0DA-CBFB-6C49-899C-C5689D66FCE3}" srcOrd="1" destOrd="0" presId="urn:microsoft.com/office/officeart/2005/8/layout/orgChart1"/>
    <dgm:cxn modelId="{FB751A0E-969B-4240-963C-6D4B0135BEDB}" type="presParOf" srcId="{D8F274A5-784B-4D46-8F5A-800C731806EA}" destId="{D5102F8C-CA2A-4444-8A7F-27D324CF6AA7}" srcOrd="2" destOrd="0" presId="urn:microsoft.com/office/officeart/2005/8/layout/orgChart1"/>
    <dgm:cxn modelId="{A8827AFC-B395-6540-AA83-23F790BA24FA}" type="presParOf" srcId="{F78684D6-1172-9C49-92FC-E0B4D919DF1E}" destId="{62D08049-B390-B54D-B05D-1270BB511FD7}" srcOrd="10" destOrd="0" presId="urn:microsoft.com/office/officeart/2005/8/layout/orgChart1"/>
    <dgm:cxn modelId="{383A77BA-A0AF-8A41-859D-4C1A0A614489}" type="presParOf" srcId="{F78684D6-1172-9C49-92FC-E0B4D919DF1E}" destId="{23060E8F-6A44-E94D-88DE-9AC1AC5C273B}" srcOrd="11" destOrd="0" presId="urn:microsoft.com/office/officeart/2005/8/layout/orgChart1"/>
    <dgm:cxn modelId="{2AB4C62D-FB04-CA41-8EF0-0A3C7E3066DC}" type="presParOf" srcId="{23060E8F-6A44-E94D-88DE-9AC1AC5C273B}" destId="{E3367819-B348-6D49-8518-0F572D342C22}" srcOrd="0" destOrd="0" presId="urn:microsoft.com/office/officeart/2005/8/layout/orgChart1"/>
    <dgm:cxn modelId="{58A1641C-9672-4243-B0D8-BC3ADF22F963}" type="presParOf" srcId="{E3367819-B348-6D49-8518-0F572D342C22}" destId="{8F7791AF-B562-AF44-A5D3-9E0835F3B0A5}" srcOrd="0" destOrd="0" presId="urn:microsoft.com/office/officeart/2005/8/layout/orgChart1"/>
    <dgm:cxn modelId="{14DFB3D2-EA84-D84F-8630-C5ACCC394277}" type="presParOf" srcId="{E3367819-B348-6D49-8518-0F572D342C22}" destId="{2ABAA33A-041A-0E49-9085-497CAC2C6BBD}" srcOrd="1" destOrd="0" presId="urn:microsoft.com/office/officeart/2005/8/layout/orgChart1"/>
    <dgm:cxn modelId="{9CD582E2-75C3-284C-97CC-1F0DAD0E6D6D}" type="presParOf" srcId="{23060E8F-6A44-E94D-88DE-9AC1AC5C273B}" destId="{B2024E6C-783F-6147-81D9-3A8544E374B8}" srcOrd="1" destOrd="0" presId="urn:microsoft.com/office/officeart/2005/8/layout/orgChart1"/>
    <dgm:cxn modelId="{7F5D304C-3DDB-1948-B7A5-9462DA13EA3C}" type="presParOf" srcId="{23060E8F-6A44-E94D-88DE-9AC1AC5C273B}" destId="{5B00315B-1D53-B943-871A-E4FF40AB757A}" srcOrd="2" destOrd="0" presId="urn:microsoft.com/office/officeart/2005/8/layout/orgChart1"/>
    <dgm:cxn modelId="{E07DEC45-A545-0243-8846-ADB49C8624B8}" type="presParOf" srcId="{F78684D6-1172-9C49-92FC-E0B4D919DF1E}" destId="{2F446BD0-06BD-A74E-9FAF-704EC511A951}" srcOrd="12" destOrd="0" presId="urn:microsoft.com/office/officeart/2005/8/layout/orgChart1"/>
    <dgm:cxn modelId="{A0FBB826-981D-C941-8C96-588B6C173687}" type="presParOf" srcId="{F78684D6-1172-9C49-92FC-E0B4D919DF1E}" destId="{B9F30589-94AA-3B42-981D-B0226CB60050}" srcOrd="13" destOrd="0" presId="urn:microsoft.com/office/officeart/2005/8/layout/orgChart1"/>
    <dgm:cxn modelId="{34CE3554-999A-F640-897D-931229142AD0}" type="presParOf" srcId="{B9F30589-94AA-3B42-981D-B0226CB60050}" destId="{9376ED34-F6E4-6B4D-A844-D4CF426F3DC5}" srcOrd="0" destOrd="0" presId="urn:microsoft.com/office/officeart/2005/8/layout/orgChart1"/>
    <dgm:cxn modelId="{45E14794-45A0-1D44-BB3B-F0C12344FEEC}" type="presParOf" srcId="{9376ED34-F6E4-6B4D-A844-D4CF426F3DC5}" destId="{98DC9C42-DB1D-AE44-93B4-4B24A47B3DF0}" srcOrd="0" destOrd="0" presId="urn:microsoft.com/office/officeart/2005/8/layout/orgChart1"/>
    <dgm:cxn modelId="{9562DE12-0E24-0B47-BD4B-F332605ABCFD}" type="presParOf" srcId="{9376ED34-F6E4-6B4D-A844-D4CF426F3DC5}" destId="{62BC3E71-68A7-D242-A307-2505F071704E}" srcOrd="1" destOrd="0" presId="urn:microsoft.com/office/officeart/2005/8/layout/orgChart1"/>
    <dgm:cxn modelId="{0146E855-83D4-FF4D-85DF-2E9F446675AA}" type="presParOf" srcId="{B9F30589-94AA-3B42-981D-B0226CB60050}" destId="{9419CD2A-3E2A-EE4E-B4D3-BD46CB60E156}" srcOrd="1" destOrd="0" presId="urn:microsoft.com/office/officeart/2005/8/layout/orgChart1"/>
    <dgm:cxn modelId="{E79C8E34-B206-6947-B696-A505B1E67B04}" type="presParOf" srcId="{B9F30589-94AA-3B42-981D-B0226CB60050}" destId="{E4758D81-6708-5649-85D9-AF71E31310CF}" srcOrd="2" destOrd="0" presId="urn:microsoft.com/office/officeart/2005/8/layout/orgChart1"/>
    <dgm:cxn modelId="{5D81DDE8-68BC-B548-AD68-91D3D380CF33}" type="presParOf" srcId="{230C7593-294C-6F4C-AD54-23C670C58A7F}" destId="{249B1D7B-0263-3943-A168-97417FE05CF4}" srcOrd="2" destOrd="0" presId="urn:microsoft.com/office/officeart/2005/8/layout/orgChart1"/>
    <dgm:cxn modelId="{AD4A61F3-D4AD-884E-86A2-9E07346F3D0A}" type="presParOf" srcId="{171A6BCF-F99C-404B-949C-C2197C53C14F}" destId="{A5AD726F-19B8-D449-B4DD-FD540E87877E}" srcOrd="2" destOrd="0" presId="urn:microsoft.com/office/officeart/2005/8/layout/orgChart1"/>
    <dgm:cxn modelId="{94540329-84B8-9343-9BF8-231193BB6268}" type="presParOf" srcId="{171A6BCF-F99C-404B-949C-C2197C53C14F}" destId="{8473126F-0B5F-AC44-9925-A91873DE87B0}" srcOrd="3" destOrd="0" presId="urn:microsoft.com/office/officeart/2005/8/layout/orgChart1"/>
    <dgm:cxn modelId="{662C77C9-4357-DD43-A014-E374F0711D9C}" type="presParOf" srcId="{8473126F-0B5F-AC44-9925-A91873DE87B0}" destId="{20B0451C-C575-D245-B45C-014CF2602478}" srcOrd="0" destOrd="0" presId="urn:microsoft.com/office/officeart/2005/8/layout/orgChart1"/>
    <dgm:cxn modelId="{93EB6BDF-0BBD-8341-B053-23898C313588}" type="presParOf" srcId="{20B0451C-C575-D245-B45C-014CF2602478}" destId="{DF5BE6F6-97C6-FB46-AFC3-137F8AD55311}" srcOrd="0" destOrd="0" presId="urn:microsoft.com/office/officeart/2005/8/layout/orgChart1"/>
    <dgm:cxn modelId="{E13F4D51-BD65-444A-8CD8-1108FE2C676D}" type="presParOf" srcId="{20B0451C-C575-D245-B45C-014CF2602478}" destId="{A40A138D-C14C-B24D-B582-BA87C6463F52}" srcOrd="1" destOrd="0" presId="urn:microsoft.com/office/officeart/2005/8/layout/orgChart1"/>
    <dgm:cxn modelId="{7CFECD1A-202E-C443-8C02-745495579F66}" type="presParOf" srcId="{8473126F-0B5F-AC44-9925-A91873DE87B0}" destId="{1B2A2FE5-0580-7B42-B363-E96410C20D4A}" srcOrd="1" destOrd="0" presId="urn:microsoft.com/office/officeart/2005/8/layout/orgChart1"/>
    <dgm:cxn modelId="{FB20845F-4762-A646-B34C-959D2F12645B}" type="presParOf" srcId="{1B2A2FE5-0580-7B42-B363-E96410C20D4A}" destId="{944E6723-A2A8-8145-A6FE-5572B3F0D9A7}" srcOrd="0" destOrd="0" presId="urn:microsoft.com/office/officeart/2005/8/layout/orgChart1"/>
    <dgm:cxn modelId="{DE578192-3C4D-AA45-AB78-77481FED601D}" type="presParOf" srcId="{1B2A2FE5-0580-7B42-B363-E96410C20D4A}" destId="{77FEE0FD-63EE-804B-9627-2308A5BE498F}" srcOrd="1" destOrd="0" presId="urn:microsoft.com/office/officeart/2005/8/layout/orgChart1"/>
    <dgm:cxn modelId="{049E5356-CB88-0348-8988-528F91967549}" type="presParOf" srcId="{77FEE0FD-63EE-804B-9627-2308A5BE498F}" destId="{707F9497-FD99-7749-8ED5-392D83618109}" srcOrd="0" destOrd="0" presId="urn:microsoft.com/office/officeart/2005/8/layout/orgChart1"/>
    <dgm:cxn modelId="{4C6D6FFB-885D-8943-A4FE-654C3019750E}" type="presParOf" srcId="{707F9497-FD99-7749-8ED5-392D83618109}" destId="{9635E244-9DA3-A642-914C-F17CA1E2CF86}" srcOrd="0" destOrd="0" presId="urn:microsoft.com/office/officeart/2005/8/layout/orgChart1"/>
    <dgm:cxn modelId="{FCF7AFE4-B7E1-B04D-8C24-451F4699B3BD}" type="presParOf" srcId="{707F9497-FD99-7749-8ED5-392D83618109}" destId="{9B1A91B7-A521-1C4D-90D9-F0B88D4ED099}" srcOrd="1" destOrd="0" presId="urn:microsoft.com/office/officeart/2005/8/layout/orgChart1"/>
    <dgm:cxn modelId="{F1587D92-468D-F944-A20D-C825CE922651}" type="presParOf" srcId="{77FEE0FD-63EE-804B-9627-2308A5BE498F}" destId="{B6A176AB-B610-844F-AAB5-151E45A61A57}" srcOrd="1" destOrd="0" presId="urn:microsoft.com/office/officeart/2005/8/layout/orgChart1"/>
    <dgm:cxn modelId="{C3204F46-B0E0-2A43-AEC8-75E64AF2186A}" type="presParOf" srcId="{77FEE0FD-63EE-804B-9627-2308A5BE498F}" destId="{01DA23B3-2C2A-744C-BA97-8CFDEFC0AF9C}" srcOrd="2" destOrd="0" presId="urn:microsoft.com/office/officeart/2005/8/layout/orgChart1"/>
    <dgm:cxn modelId="{D7ED63B2-30E2-6947-8722-800BC484A1C1}" type="presParOf" srcId="{1B2A2FE5-0580-7B42-B363-E96410C20D4A}" destId="{4BC2581B-AA2C-8043-84C6-7E99EA2B3545}" srcOrd="2" destOrd="0" presId="urn:microsoft.com/office/officeart/2005/8/layout/orgChart1"/>
    <dgm:cxn modelId="{676989FC-DFC4-854A-9E5B-5AAE340F0F3E}" type="presParOf" srcId="{1B2A2FE5-0580-7B42-B363-E96410C20D4A}" destId="{4A403E90-5F9C-804D-BB29-BB48A5357320}" srcOrd="3" destOrd="0" presId="urn:microsoft.com/office/officeart/2005/8/layout/orgChart1"/>
    <dgm:cxn modelId="{7638C71A-E69D-3F4D-8E3D-AD4BAB25E3A4}" type="presParOf" srcId="{4A403E90-5F9C-804D-BB29-BB48A5357320}" destId="{674CF76B-FEA1-5040-8303-B7F3CB645D7C}" srcOrd="0" destOrd="0" presId="urn:microsoft.com/office/officeart/2005/8/layout/orgChart1"/>
    <dgm:cxn modelId="{1C1CA471-BFDA-4C49-9471-D1FAA867EEB7}" type="presParOf" srcId="{674CF76B-FEA1-5040-8303-B7F3CB645D7C}" destId="{69CDC33E-93AD-CB42-8882-9651C1A1C8A4}" srcOrd="0" destOrd="0" presId="urn:microsoft.com/office/officeart/2005/8/layout/orgChart1"/>
    <dgm:cxn modelId="{D008EDF3-2CA0-C04B-99EF-9BA5BBDD257F}" type="presParOf" srcId="{674CF76B-FEA1-5040-8303-B7F3CB645D7C}" destId="{3A5A4077-9152-C44F-BFDF-65B13FCB3DCC}" srcOrd="1" destOrd="0" presId="urn:microsoft.com/office/officeart/2005/8/layout/orgChart1"/>
    <dgm:cxn modelId="{7F0608EA-2500-3A4C-9531-F4CC4D986934}" type="presParOf" srcId="{4A403E90-5F9C-804D-BB29-BB48A5357320}" destId="{71289901-7385-DC4F-A2BC-C5698ADABD5A}" srcOrd="1" destOrd="0" presId="urn:microsoft.com/office/officeart/2005/8/layout/orgChart1"/>
    <dgm:cxn modelId="{AE31B217-B7F5-8244-8BE1-CF00B11CDA64}" type="presParOf" srcId="{4A403E90-5F9C-804D-BB29-BB48A5357320}" destId="{DFCEE172-0625-6140-94B3-EEC9BF17653C}" srcOrd="2" destOrd="0" presId="urn:microsoft.com/office/officeart/2005/8/layout/orgChart1"/>
    <dgm:cxn modelId="{690AC329-4F13-E44F-A026-AA04F036AC18}" type="presParOf" srcId="{1B2A2FE5-0580-7B42-B363-E96410C20D4A}" destId="{E819C492-2A76-BA40-B0A2-68E7CE94D0F9}" srcOrd="4" destOrd="0" presId="urn:microsoft.com/office/officeart/2005/8/layout/orgChart1"/>
    <dgm:cxn modelId="{4DE9D80B-C8B4-FD4D-8454-FCBF8103CEAB}" type="presParOf" srcId="{1B2A2FE5-0580-7B42-B363-E96410C20D4A}" destId="{7EE2CD4A-C565-3348-AAEF-793AE550A7D1}" srcOrd="5" destOrd="0" presId="urn:microsoft.com/office/officeart/2005/8/layout/orgChart1"/>
    <dgm:cxn modelId="{A50B32B3-60F9-C748-AC18-25B6A7330E60}" type="presParOf" srcId="{7EE2CD4A-C565-3348-AAEF-793AE550A7D1}" destId="{1FA8FB72-C6D1-114D-9DCD-BC2D59A3275D}" srcOrd="0" destOrd="0" presId="urn:microsoft.com/office/officeart/2005/8/layout/orgChart1"/>
    <dgm:cxn modelId="{4A44DA25-018A-0044-B358-B2719933668D}" type="presParOf" srcId="{1FA8FB72-C6D1-114D-9DCD-BC2D59A3275D}" destId="{4000F6AC-B944-5042-8D6B-31ABBD13F57B}" srcOrd="0" destOrd="0" presId="urn:microsoft.com/office/officeart/2005/8/layout/orgChart1"/>
    <dgm:cxn modelId="{359149DF-20A4-4B45-9B75-96CD171E38F8}" type="presParOf" srcId="{1FA8FB72-C6D1-114D-9DCD-BC2D59A3275D}" destId="{17F0C005-5951-AE4A-BBDF-795F8278AF8B}" srcOrd="1" destOrd="0" presId="urn:microsoft.com/office/officeart/2005/8/layout/orgChart1"/>
    <dgm:cxn modelId="{1E0C6D4F-8880-A44D-AD61-E160949AEF7A}" type="presParOf" srcId="{7EE2CD4A-C565-3348-AAEF-793AE550A7D1}" destId="{28B1A6D2-6651-4E47-BF16-6BA9FD2B1183}" srcOrd="1" destOrd="0" presId="urn:microsoft.com/office/officeart/2005/8/layout/orgChart1"/>
    <dgm:cxn modelId="{EF6983AC-5E76-3C4E-B5EE-4DA779CE0902}" type="presParOf" srcId="{7EE2CD4A-C565-3348-AAEF-793AE550A7D1}" destId="{20CEFA41-8C74-4D43-8839-88946F1225EF}" srcOrd="2" destOrd="0" presId="urn:microsoft.com/office/officeart/2005/8/layout/orgChart1"/>
    <dgm:cxn modelId="{4917DF47-9094-5E44-8C75-9B174408B160}" type="presParOf" srcId="{1B2A2FE5-0580-7B42-B363-E96410C20D4A}" destId="{80F878F0-ABCF-FD41-863D-C0E2A8511DEC}" srcOrd="6" destOrd="0" presId="urn:microsoft.com/office/officeart/2005/8/layout/orgChart1"/>
    <dgm:cxn modelId="{F344B81B-6CFE-964A-B8B9-1DF633F30214}" type="presParOf" srcId="{1B2A2FE5-0580-7B42-B363-E96410C20D4A}" destId="{23D47FCE-6E4B-B048-B2E5-0960D83FCF7D}" srcOrd="7" destOrd="0" presId="urn:microsoft.com/office/officeart/2005/8/layout/orgChart1"/>
    <dgm:cxn modelId="{2A2554F1-E926-1D46-9355-08515C8061FB}" type="presParOf" srcId="{23D47FCE-6E4B-B048-B2E5-0960D83FCF7D}" destId="{39DED7B1-D6E0-8844-9857-E2A7C3F808EC}" srcOrd="0" destOrd="0" presId="urn:microsoft.com/office/officeart/2005/8/layout/orgChart1"/>
    <dgm:cxn modelId="{38731416-5541-0547-89C1-B661D03C27EE}" type="presParOf" srcId="{39DED7B1-D6E0-8844-9857-E2A7C3F808EC}" destId="{93AEE1A1-0DDE-F447-A467-EF57727CC249}" srcOrd="0" destOrd="0" presId="urn:microsoft.com/office/officeart/2005/8/layout/orgChart1"/>
    <dgm:cxn modelId="{AF4D8190-5F83-0B4A-9FF2-DEF0BC45CCAD}" type="presParOf" srcId="{39DED7B1-D6E0-8844-9857-E2A7C3F808EC}" destId="{FCC4F7E0-3C7F-EC4F-8C46-F9BAD89D0C2F}" srcOrd="1" destOrd="0" presId="urn:microsoft.com/office/officeart/2005/8/layout/orgChart1"/>
    <dgm:cxn modelId="{EDE88BEE-6E0C-6140-B7C8-BA7C29D0648F}" type="presParOf" srcId="{23D47FCE-6E4B-B048-B2E5-0960D83FCF7D}" destId="{50ADFD06-84BA-EA45-A491-002ECD541B2A}" srcOrd="1" destOrd="0" presId="urn:microsoft.com/office/officeart/2005/8/layout/orgChart1"/>
    <dgm:cxn modelId="{4794C296-4181-8F45-97A2-9FFFD12C8A6A}" type="presParOf" srcId="{23D47FCE-6E4B-B048-B2E5-0960D83FCF7D}" destId="{B3F3BC01-8F65-0F49-9048-40ACF2D3D308}" srcOrd="2" destOrd="0" presId="urn:microsoft.com/office/officeart/2005/8/layout/orgChart1"/>
    <dgm:cxn modelId="{693224D4-1AE4-064B-A0BB-BCFA1D0C1E91}" type="presParOf" srcId="{8473126F-0B5F-AC44-9925-A91873DE87B0}" destId="{209C332B-A240-0D4C-BEB0-0FCAA6F7FFDB}" srcOrd="2" destOrd="0" presId="urn:microsoft.com/office/officeart/2005/8/layout/orgChart1"/>
    <dgm:cxn modelId="{F386AACF-022C-A749-B17D-7997CA46B2A4}" type="presParOf" srcId="{3DB882CD-6598-9040-B85C-1A83D378084F}" destId="{CEFBB94F-9E4A-DC4F-8545-3409BC15EBC6}" srcOrd="2" destOrd="0" presId="urn:microsoft.com/office/officeart/2005/8/layout/orgChart1"/>
    <dgm:cxn modelId="{89D899A4-1BCC-BD46-9D51-84EB974791AF}" type="presParOf" srcId="{B878A005-2C2F-0F46-9C8F-060DAD329D78}" destId="{DBE3CBCD-F73E-1A44-8FD8-6AD63C2A8B7D}" srcOrd="4" destOrd="0" presId="urn:microsoft.com/office/officeart/2005/8/layout/orgChart1"/>
    <dgm:cxn modelId="{5E8508E1-A0EC-AB49-BAB9-2E032A279597}" type="presParOf" srcId="{B878A005-2C2F-0F46-9C8F-060DAD329D78}" destId="{388D79DE-0005-204E-AA80-C9FEAA2EB98D}" srcOrd="5" destOrd="0" presId="urn:microsoft.com/office/officeart/2005/8/layout/orgChart1"/>
    <dgm:cxn modelId="{378A7AB3-10A7-584C-ADE7-580F72746018}" type="presParOf" srcId="{388D79DE-0005-204E-AA80-C9FEAA2EB98D}" destId="{988E049A-A67C-8E40-B0DE-703A2D0211F9}" srcOrd="0" destOrd="0" presId="urn:microsoft.com/office/officeart/2005/8/layout/orgChart1"/>
    <dgm:cxn modelId="{3C207FCC-F696-644F-8AF4-655C704F889D}" type="presParOf" srcId="{988E049A-A67C-8E40-B0DE-703A2D0211F9}" destId="{59027BE4-1E27-D641-96AB-D1A0E87978FE}" srcOrd="0" destOrd="0" presId="urn:microsoft.com/office/officeart/2005/8/layout/orgChart1"/>
    <dgm:cxn modelId="{71B1C4E3-27B2-3F4C-AE93-2C72A7B60459}" type="presParOf" srcId="{988E049A-A67C-8E40-B0DE-703A2D0211F9}" destId="{EBB2E77A-26A3-8D4B-9C56-E3F2BF12F0A2}" srcOrd="1" destOrd="0" presId="urn:microsoft.com/office/officeart/2005/8/layout/orgChart1"/>
    <dgm:cxn modelId="{D8ECFE22-EC91-1E49-9B70-6F0A2E88B4D9}" type="presParOf" srcId="{388D79DE-0005-204E-AA80-C9FEAA2EB98D}" destId="{CFBC5BFB-7337-964B-8691-81BEC21337DD}" srcOrd="1" destOrd="0" presId="urn:microsoft.com/office/officeart/2005/8/layout/orgChart1"/>
    <dgm:cxn modelId="{3403F5CC-3CA8-7D48-B106-6CFB0FCFF892}" type="presParOf" srcId="{CFBC5BFB-7337-964B-8691-81BEC21337DD}" destId="{4710E44F-48F3-6447-A9B3-D0FD696FBB54}" srcOrd="0" destOrd="0" presId="urn:microsoft.com/office/officeart/2005/8/layout/orgChart1"/>
    <dgm:cxn modelId="{19D610BD-F362-C342-B162-151D6FFE9D7E}" type="presParOf" srcId="{CFBC5BFB-7337-964B-8691-81BEC21337DD}" destId="{FC102227-85AC-584D-ABB5-9963556ADDAE}" srcOrd="1" destOrd="0" presId="urn:microsoft.com/office/officeart/2005/8/layout/orgChart1"/>
    <dgm:cxn modelId="{A0CE35CC-3B8C-B74B-8D82-0F9132526721}" type="presParOf" srcId="{FC102227-85AC-584D-ABB5-9963556ADDAE}" destId="{EBB41C22-0015-194B-9CC2-823EB8FB99A9}" srcOrd="0" destOrd="0" presId="urn:microsoft.com/office/officeart/2005/8/layout/orgChart1"/>
    <dgm:cxn modelId="{5077FDAD-1DC6-094B-8FC4-8619078A76F7}" type="presParOf" srcId="{EBB41C22-0015-194B-9CC2-823EB8FB99A9}" destId="{F0B3AAE9-7452-904B-A873-D4A1FFF0F927}" srcOrd="0" destOrd="0" presId="urn:microsoft.com/office/officeart/2005/8/layout/orgChart1"/>
    <dgm:cxn modelId="{B7E38C2C-67DE-7B4B-A7B9-182C19A14E65}" type="presParOf" srcId="{EBB41C22-0015-194B-9CC2-823EB8FB99A9}" destId="{7934548A-02E0-5F44-8637-232FB9CD6758}" srcOrd="1" destOrd="0" presId="urn:microsoft.com/office/officeart/2005/8/layout/orgChart1"/>
    <dgm:cxn modelId="{7A12DE8D-E4B5-2344-92F7-98FDC921BC7C}" type="presParOf" srcId="{FC102227-85AC-584D-ABB5-9963556ADDAE}" destId="{42DE7E83-E602-324C-9A17-C4CEDE4B0D91}" srcOrd="1" destOrd="0" presId="urn:microsoft.com/office/officeart/2005/8/layout/orgChart1"/>
    <dgm:cxn modelId="{EABFC359-7B15-CA4E-93BF-CC68EF93990B}" type="presParOf" srcId="{42DE7E83-E602-324C-9A17-C4CEDE4B0D91}" destId="{D5CFE4A7-4441-0A4E-A8D6-A982BD9C9E02}" srcOrd="0" destOrd="0" presId="urn:microsoft.com/office/officeart/2005/8/layout/orgChart1"/>
    <dgm:cxn modelId="{57276A4A-706B-FA41-A2E9-DDF5413B96AD}" type="presParOf" srcId="{42DE7E83-E602-324C-9A17-C4CEDE4B0D91}" destId="{5AD837C0-5215-9B4E-9EBA-8A1EEF835B21}" srcOrd="1" destOrd="0" presId="urn:microsoft.com/office/officeart/2005/8/layout/orgChart1"/>
    <dgm:cxn modelId="{2A40FBD9-95DE-234F-B73F-3BF3931F6E68}" type="presParOf" srcId="{5AD837C0-5215-9B4E-9EBA-8A1EEF835B21}" destId="{567E6139-D053-B640-9515-46CFFDBCC87D}" srcOrd="0" destOrd="0" presId="urn:microsoft.com/office/officeart/2005/8/layout/orgChart1"/>
    <dgm:cxn modelId="{A168BC4F-A789-AB40-8F53-3552AE064323}" type="presParOf" srcId="{567E6139-D053-B640-9515-46CFFDBCC87D}" destId="{AE0A8AA2-39CD-6648-9E36-DC5428EBF015}" srcOrd="0" destOrd="0" presId="urn:microsoft.com/office/officeart/2005/8/layout/orgChart1"/>
    <dgm:cxn modelId="{780DAA11-ED80-AA4E-9CC8-27DB24E6069B}" type="presParOf" srcId="{567E6139-D053-B640-9515-46CFFDBCC87D}" destId="{E146FCAB-9FB7-7A4D-ABAA-5D5DE8DC28DD}" srcOrd="1" destOrd="0" presId="urn:microsoft.com/office/officeart/2005/8/layout/orgChart1"/>
    <dgm:cxn modelId="{7278B763-D02E-C14A-80EE-A3BA83485F14}" type="presParOf" srcId="{5AD837C0-5215-9B4E-9EBA-8A1EEF835B21}" destId="{CFF783AE-E5FB-2141-9560-8DC0D841F335}" srcOrd="1" destOrd="0" presId="urn:microsoft.com/office/officeart/2005/8/layout/orgChart1"/>
    <dgm:cxn modelId="{CF807228-BDB2-ED44-A781-4FF33675C387}" type="presParOf" srcId="{5AD837C0-5215-9B4E-9EBA-8A1EEF835B21}" destId="{3EB39845-41B0-334F-ACF0-12785DF06DF0}" srcOrd="2" destOrd="0" presId="urn:microsoft.com/office/officeart/2005/8/layout/orgChart1"/>
    <dgm:cxn modelId="{1307CF72-4B71-F441-9327-501A89BCC1A0}" type="presParOf" srcId="{42DE7E83-E602-324C-9A17-C4CEDE4B0D91}" destId="{D522B1B9-DD26-494C-B7C1-54468213FE1B}" srcOrd="2" destOrd="0" presId="urn:microsoft.com/office/officeart/2005/8/layout/orgChart1"/>
    <dgm:cxn modelId="{AA802408-C428-F34E-B1CD-A0BD3FD42A59}" type="presParOf" srcId="{42DE7E83-E602-324C-9A17-C4CEDE4B0D91}" destId="{C8593457-1BD5-F14E-BD1C-A46526E7C7CA}" srcOrd="3" destOrd="0" presId="urn:microsoft.com/office/officeart/2005/8/layout/orgChart1"/>
    <dgm:cxn modelId="{E284B8EC-7581-9946-8C34-9C05677B9A6C}" type="presParOf" srcId="{C8593457-1BD5-F14E-BD1C-A46526E7C7CA}" destId="{FB6110CA-4BF3-5442-94B9-74B9EEA2BB89}" srcOrd="0" destOrd="0" presId="urn:microsoft.com/office/officeart/2005/8/layout/orgChart1"/>
    <dgm:cxn modelId="{863EBE07-8EE1-034D-9D4B-CF23AF621883}" type="presParOf" srcId="{FB6110CA-4BF3-5442-94B9-74B9EEA2BB89}" destId="{050F8FDF-71EF-DA40-BCD6-5A4E49FE84FF}" srcOrd="0" destOrd="0" presId="urn:microsoft.com/office/officeart/2005/8/layout/orgChart1"/>
    <dgm:cxn modelId="{3645389B-9C51-6041-BE79-CA44E37C9E4E}" type="presParOf" srcId="{FB6110CA-4BF3-5442-94B9-74B9EEA2BB89}" destId="{392D8C67-BCDC-1F4F-BBC7-1991D7B60D84}" srcOrd="1" destOrd="0" presId="urn:microsoft.com/office/officeart/2005/8/layout/orgChart1"/>
    <dgm:cxn modelId="{AA893620-0FB4-2C49-B3BC-32F48CC8AB08}" type="presParOf" srcId="{C8593457-1BD5-F14E-BD1C-A46526E7C7CA}" destId="{394893FA-C6B3-3447-A75C-0D84BE4BDA6F}" srcOrd="1" destOrd="0" presId="urn:microsoft.com/office/officeart/2005/8/layout/orgChart1"/>
    <dgm:cxn modelId="{C51D1D0F-A8F3-7141-A054-18F59305086B}" type="presParOf" srcId="{C8593457-1BD5-F14E-BD1C-A46526E7C7CA}" destId="{5E77D107-7B41-5741-8253-44FB9C55BBFF}" srcOrd="2" destOrd="0" presId="urn:microsoft.com/office/officeart/2005/8/layout/orgChart1"/>
    <dgm:cxn modelId="{0F485209-C176-634E-A1DD-799CF4B4AC5B}" type="presParOf" srcId="{FC102227-85AC-584D-ABB5-9963556ADDAE}" destId="{43A2E5C4-2A21-434E-BCC7-EAAF5C0A1931}" srcOrd="2" destOrd="0" presId="urn:microsoft.com/office/officeart/2005/8/layout/orgChart1"/>
    <dgm:cxn modelId="{36CE5CA0-F37C-3C4F-8BF9-157F15271251}" type="presParOf" srcId="{CFBC5BFB-7337-964B-8691-81BEC21337DD}" destId="{A418CB08-0B84-724B-867E-61058E9E9CE9}" srcOrd="2" destOrd="0" presId="urn:microsoft.com/office/officeart/2005/8/layout/orgChart1"/>
    <dgm:cxn modelId="{C35029E3-3761-FC4D-8CD1-270C5BBF7E8F}" type="presParOf" srcId="{CFBC5BFB-7337-964B-8691-81BEC21337DD}" destId="{0DBF6F6F-75DC-BB49-9F09-0C853E431376}" srcOrd="3" destOrd="0" presId="urn:microsoft.com/office/officeart/2005/8/layout/orgChart1"/>
    <dgm:cxn modelId="{B846CC78-70F2-B84C-A778-D053A662046F}" type="presParOf" srcId="{0DBF6F6F-75DC-BB49-9F09-0C853E431376}" destId="{4AA1ADEF-BDCA-0640-8567-6C8D7D542891}" srcOrd="0" destOrd="0" presId="urn:microsoft.com/office/officeart/2005/8/layout/orgChart1"/>
    <dgm:cxn modelId="{B78FE728-2092-9245-83B6-C70693DF0A25}" type="presParOf" srcId="{4AA1ADEF-BDCA-0640-8567-6C8D7D542891}" destId="{13B4C573-5DEE-AC48-91BF-1A964C68D921}" srcOrd="0" destOrd="0" presId="urn:microsoft.com/office/officeart/2005/8/layout/orgChart1"/>
    <dgm:cxn modelId="{5E45236B-774C-214B-ACBF-2F8797A6DE79}" type="presParOf" srcId="{4AA1ADEF-BDCA-0640-8567-6C8D7D542891}" destId="{DD8710FD-3B47-CB49-A1D5-84B57F21BCED}" srcOrd="1" destOrd="0" presId="urn:microsoft.com/office/officeart/2005/8/layout/orgChart1"/>
    <dgm:cxn modelId="{EA6CE6D8-2648-3847-BC18-9C266026420F}" type="presParOf" srcId="{0DBF6F6F-75DC-BB49-9F09-0C853E431376}" destId="{04861C07-736E-AB46-BC7A-5067C758FF50}" srcOrd="1" destOrd="0" presId="urn:microsoft.com/office/officeart/2005/8/layout/orgChart1"/>
    <dgm:cxn modelId="{7F76228B-B236-6248-BA50-ED8445832854}" type="presParOf" srcId="{04861C07-736E-AB46-BC7A-5067C758FF50}" destId="{86E9C98B-3D88-CF4E-B982-4EC174FE4C80}" srcOrd="0" destOrd="0" presId="urn:microsoft.com/office/officeart/2005/8/layout/orgChart1"/>
    <dgm:cxn modelId="{585DB1BD-8B61-724E-82E3-F752EE9483F5}" type="presParOf" srcId="{04861C07-736E-AB46-BC7A-5067C758FF50}" destId="{45D3B7AB-FDDA-EC47-BDD5-60D93D17CBF5}" srcOrd="1" destOrd="0" presId="urn:microsoft.com/office/officeart/2005/8/layout/orgChart1"/>
    <dgm:cxn modelId="{012ACCA2-C6BC-AC4E-BDD2-310338CB1BB1}" type="presParOf" srcId="{45D3B7AB-FDDA-EC47-BDD5-60D93D17CBF5}" destId="{3CE44BB6-46AD-F64B-9CD2-8BC0222B0D68}" srcOrd="0" destOrd="0" presId="urn:microsoft.com/office/officeart/2005/8/layout/orgChart1"/>
    <dgm:cxn modelId="{4D8FA583-0E0E-3843-8635-289770147D65}" type="presParOf" srcId="{3CE44BB6-46AD-F64B-9CD2-8BC0222B0D68}" destId="{609DB9FE-7E9D-9F40-971B-911B139BDFC0}" srcOrd="0" destOrd="0" presId="urn:microsoft.com/office/officeart/2005/8/layout/orgChart1"/>
    <dgm:cxn modelId="{75BE1E40-7D77-8E4F-9DF3-671FD99620A3}" type="presParOf" srcId="{3CE44BB6-46AD-F64B-9CD2-8BC0222B0D68}" destId="{84BFAA1D-316E-FA4F-A610-A93120D0B16B}" srcOrd="1" destOrd="0" presId="urn:microsoft.com/office/officeart/2005/8/layout/orgChart1"/>
    <dgm:cxn modelId="{963BE5EA-1C28-CD41-A557-311970F15422}" type="presParOf" srcId="{45D3B7AB-FDDA-EC47-BDD5-60D93D17CBF5}" destId="{96FC8D38-EEB0-7C4A-B51A-EE6D42C0EF0C}" srcOrd="1" destOrd="0" presId="urn:microsoft.com/office/officeart/2005/8/layout/orgChart1"/>
    <dgm:cxn modelId="{6967497C-E62B-9245-B9DC-44D0B4CDC0C9}" type="presParOf" srcId="{45D3B7AB-FDDA-EC47-BDD5-60D93D17CBF5}" destId="{55640F95-6C7C-044E-B8EA-751C11DB6739}" srcOrd="2" destOrd="0" presId="urn:microsoft.com/office/officeart/2005/8/layout/orgChart1"/>
    <dgm:cxn modelId="{452F1D82-0E37-7640-9CA6-18DCE9F71E89}" type="presParOf" srcId="{04861C07-736E-AB46-BC7A-5067C758FF50}" destId="{4011D860-630D-544E-A352-B40809714D36}" srcOrd="2" destOrd="0" presId="urn:microsoft.com/office/officeart/2005/8/layout/orgChart1"/>
    <dgm:cxn modelId="{AF7E809E-4950-5248-83CC-E2B70BD7896B}" type="presParOf" srcId="{04861C07-736E-AB46-BC7A-5067C758FF50}" destId="{C7386378-20E0-BD4C-8E88-9CC59DB4F903}" srcOrd="3" destOrd="0" presId="urn:microsoft.com/office/officeart/2005/8/layout/orgChart1"/>
    <dgm:cxn modelId="{FDB3695B-6651-A343-82D1-BEFD35AB746C}" type="presParOf" srcId="{C7386378-20E0-BD4C-8E88-9CC59DB4F903}" destId="{41EC67D2-CE05-1C4F-9AD2-62E16814F469}" srcOrd="0" destOrd="0" presId="urn:microsoft.com/office/officeart/2005/8/layout/orgChart1"/>
    <dgm:cxn modelId="{AF9A7623-9F32-034E-B782-BD3BEAD15F11}" type="presParOf" srcId="{41EC67D2-CE05-1C4F-9AD2-62E16814F469}" destId="{E1E301A2-C682-6942-AD24-C330BD3E72F7}" srcOrd="0" destOrd="0" presId="urn:microsoft.com/office/officeart/2005/8/layout/orgChart1"/>
    <dgm:cxn modelId="{7472D27B-33AD-3F42-9C7E-4C37D8AB91B7}" type="presParOf" srcId="{41EC67D2-CE05-1C4F-9AD2-62E16814F469}" destId="{A3B04B10-6733-EC48-9C77-12B709413340}" srcOrd="1" destOrd="0" presId="urn:microsoft.com/office/officeart/2005/8/layout/orgChart1"/>
    <dgm:cxn modelId="{78E50829-8E0B-2D45-8FD3-B2EFA4DFE9D0}" type="presParOf" srcId="{C7386378-20E0-BD4C-8E88-9CC59DB4F903}" destId="{E7FD6D4B-121E-5241-AF24-3863F92BCD00}" srcOrd="1" destOrd="0" presId="urn:microsoft.com/office/officeart/2005/8/layout/orgChart1"/>
    <dgm:cxn modelId="{B47CD1D1-0444-4341-A6F2-EB93F9CAC073}" type="presParOf" srcId="{C7386378-20E0-BD4C-8E88-9CC59DB4F903}" destId="{3E770486-14AB-6E48-81AA-4E3E2F176C3A}" srcOrd="2" destOrd="0" presId="urn:microsoft.com/office/officeart/2005/8/layout/orgChart1"/>
    <dgm:cxn modelId="{15DC8086-A723-3441-86E7-E3834A7B78F6}" type="presParOf" srcId="{04861C07-736E-AB46-BC7A-5067C758FF50}" destId="{E1C17FD1-7FEA-1745-AA23-3F10E49EB681}" srcOrd="4" destOrd="0" presId="urn:microsoft.com/office/officeart/2005/8/layout/orgChart1"/>
    <dgm:cxn modelId="{3A6E7ECD-5348-314F-8255-B9917473A22D}" type="presParOf" srcId="{04861C07-736E-AB46-BC7A-5067C758FF50}" destId="{DA10702E-129A-B345-816E-E1805E21A03C}" srcOrd="5" destOrd="0" presId="urn:microsoft.com/office/officeart/2005/8/layout/orgChart1"/>
    <dgm:cxn modelId="{4D8B73A5-8260-DC41-B2CB-9A581EA1C525}" type="presParOf" srcId="{DA10702E-129A-B345-816E-E1805E21A03C}" destId="{2F2C572D-32B0-4148-9C9A-78BF57E70A91}" srcOrd="0" destOrd="0" presId="urn:microsoft.com/office/officeart/2005/8/layout/orgChart1"/>
    <dgm:cxn modelId="{91230D8E-E6BC-E24B-97DF-EF2B3BFE30DE}" type="presParOf" srcId="{2F2C572D-32B0-4148-9C9A-78BF57E70A91}" destId="{B040F289-820C-B249-96CC-EAE3B716173E}" srcOrd="0" destOrd="0" presId="urn:microsoft.com/office/officeart/2005/8/layout/orgChart1"/>
    <dgm:cxn modelId="{2176DC8D-7107-0444-8A14-DC14AE40442D}" type="presParOf" srcId="{2F2C572D-32B0-4148-9C9A-78BF57E70A91}" destId="{32B93E35-4921-DB4A-AD6A-5C87DE9BC16B}" srcOrd="1" destOrd="0" presId="urn:microsoft.com/office/officeart/2005/8/layout/orgChart1"/>
    <dgm:cxn modelId="{F09213C1-13CC-9544-A2B3-DDAF0E070003}" type="presParOf" srcId="{DA10702E-129A-B345-816E-E1805E21A03C}" destId="{FD849625-26B2-FA4C-885F-7803B992137B}" srcOrd="1" destOrd="0" presId="urn:microsoft.com/office/officeart/2005/8/layout/orgChart1"/>
    <dgm:cxn modelId="{1DA55B59-6EF9-6246-AEC6-2AFF539B6C93}" type="presParOf" srcId="{DA10702E-129A-B345-816E-E1805E21A03C}" destId="{EF0BCED5-4636-3F44-A2AB-CF2D76ECAED6}" srcOrd="2" destOrd="0" presId="urn:microsoft.com/office/officeart/2005/8/layout/orgChart1"/>
    <dgm:cxn modelId="{68C3A41F-493D-084C-94CD-9D012004E046}" type="presParOf" srcId="{04861C07-736E-AB46-BC7A-5067C758FF50}" destId="{21D44D38-DC97-4F47-A7C0-AFB501C5BC37}" srcOrd="6" destOrd="0" presId="urn:microsoft.com/office/officeart/2005/8/layout/orgChart1"/>
    <dgm:cxn modelId="{64425D56-B43A-9748-9C41-B2A5D73F11C4}" type="presParOf" srcId="{04861C07-736E-AB46-BC7A-5067C758FF50}" destId="{EB3D1406-1C02-C34B-9503-41756DE27E3D}" srcOrd="7" destOrd="0" presId="urn:microsoft.com/office/officeart/2005/8/layout/orgChart1"/>
    <dgm:cxn modelId="{1CFAE4BE-5EEF-674C-891E-7A02111382DE}" type="presParOf" srcId="{EB3D1406-1C02-C34B-9503-41756DE27E3D}" destId="{D9B4CE76-3064-8543-A339-C7C5A5650B43}" srcOrd="0" destOrd="0" presId="urn:microsoft.com/office/officeart/2005/8/layout/orgChart1"/>
    <dgm:cxn modelId="{23893F56-47BA-7847-98EE-5201684F8F10}" type="presParOf" srcId="{D9B4CE76-3064-8543-A339-C7C5A5650B43}" destId="{1C7D7F90-2353-7A4B-B4B2-4F98D8C2A65A}" srcOrd="0" destOrd="0" presId="urn:microsoft.com/office/officeart/2005/8/layout/orgChart1"/>
    <dgm:cxn modelId="{6ED4C23C-B93E-914B-AD82-5B7F6566320B}" type="presParOf" srcId="{D9B4CE76-3064-8543-A339-C7C5A5650B43}" destId="{191681E3-20EC-344D-9B80-BA6C3E706D4D}" srcOrd="1" destOrd="0" presId="urn:microsoft.com/office/officeart/2005/8/layout/orgChart1"/>
    <dgm:cxn modelId="{A5B537A5-25AC-8145-9CA9-2F3B6717AA28}" type="presParOf" srcId="{EB3D1406-1C02-C34B-9503-41756DE27E3D}" destId="{71E83A7C-8AF7-5345-B83A-684A42DE4E08}" srcOrd="1" destOrd="0" presId="urn:microsoft.com/office/officeart/2005/8/layout/orgChart1"/>
    <dgm:cxn modelId="{358D9327-E81E-464C-B44F-A42449E6A910}" type="presParOf" srcId="{EB3D1406-1C02-C34B-9503-41756DE27E3D}" destId="{C439778F-6D1C-4B43-B776-681BDADBF9B5}" srcOrd="2" destOrd="0" presId="urn:microsoft.com/office/officeart/2005/8/layout/orgChart1"/>
    <dgm:cxn modelId="{A45C39B9-566B-8C4D-BB3C-3A988BBEF86B}" type="presParOf" srcId="{0DBF6F6F-75DC-BB49-9F09-0C853E431376}" destId="{8AFEC1F8-DEAB-234F-B3E4-A908586F7531}" srcOrd="2" destOrd="0" presId="urn:microsoft.com/office/officeart/2005/8/layout/orgChart1"/>
    <dgm:cxn modelId="{39618D00-8EB2-2844-AADE-FF8EA85ADC87}" type="presParOf" srcId="{388D79DE-0005-204E-AA80-C9FEAA2EB98D}" destId="{990C6BFE-7326-A14E-B958-8F3C4DFC869C}" srcOrd="2" destOrd="0" presId="urn:microsoft.com/office/officeart/2005/8/layout/orgChart1"/>
    <dgm:cxn modelId="{AA933006-5001-6041-A459-E49F8DAB5584}" type="presParOf" srcId="{597077E8-FFAB-E347-8643-8F32E615B2ED}" destId="{D9766F02-DEE6-744E-8868-1A887F002E4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Trigger</a:t>
          </a:r>
          <a:endParaRPr lang="en-US" sz="1800" kern="1200" dirty="0">
            <a:solidFill>
              <a:schemeClr val="tx1"/>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 &amp; Failure</a:t>
          </a:r>
          <a:endParaRPr lang="en-US" sz="1800" kern="1200" dirty="0">
            <a:solidFill>
              <a:schemeClr val="tx1"/>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Fix</a:t>
          </a:r>
          <a:endParaRPr lang="en-US" sz="1800" kern="1200" dirty="0">
            <a:solidFill>
              <a:schemeClr val="tx1"/>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Trigger</a:t>
          </a:r>
          <a:endParaRPr lang="en-US" sz="1800" kern="1200" dirty="0">
            <a:solidFill>
              <a:schemeClr val="tx1"/>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 &amp; Failure</a:t>
          </a:r>
          <a:endParaRPr lang="en-US" sz="1800" kern="1200" dirty="0">
            <a:solidFill>
              <a:schemeClr val="tx1"/>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Fix</a:t>
          </a:r>
          <a:endParaRPr lang="en-US" sz="1800" kern="1200" dirty="0">
            <a:solidFill>
              <a:schemeClr val="tx1"/>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w="57150" cmpd="sng">
          <a:solidFill>
            <a:srgbClr val="00FF00"/>
          </a:solid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FF00"/>
              </a:solidFill>
              <a:latin typeface="Gill Sans" charset="0"/>
              <a:ea typeface="Gill Sans" charset="0"/>
              <a:cs typeface="Gill Sans" charset="0"/>
            </a:rPr>
            <a:t>Trigger</a:t>
          </a:r>
          <a:endParaRPr lang="en-US" sz="1800" kern="1200" dirty="0">
            <a:solidFill>
              <a:srgbClr val="00FF00"/>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 &amp; Failure</a:t>
          </a:r>
          <a:endParaRPr lang="en-US" sz="1800" kern="1200" dirty="0">
            <a:solidFill>
              <a:schemeClr val="tx1"/>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Fix</a:t>
          </a:r>
          <a:endParaRPr lang="en-US" sz="1800" kern="1200" dirty="0">
            <a:solidFill>
              <a:schemeClr val="tx1"/>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w="57150" cmpd="sng">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FF00"/>
              </a:solidFill>
              <a:latin typeface="Gill Sans" charset="0"/>
              <a:ea typeface="Gill Sans" charset="0"/>
              <a:cs typeface="Gill Sans" charset="0"/>
            </a:rPr>
            <a:t>Trigger</a:t>
          </a:r>
          <a:endParaRPr lang="en-US" sz="1800" kern="1200" dirty="0">
            <a:solidFill>
              <a:srgbClr val="00FF00"/>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 &amp; Failure</a:t>
          </a:r>
          <a:endParaRPr lang="en-US" sz="1800" kern="1200" dirty="0">
            <a:solidFill>
              <a:schemeClr val="tx1"/>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Fix</a:t>
          </a:r>
          <a:endParaRPr lang="en-US" sz="1800" kern="1200" dirty="0">
            <a:solidFill>
              <a:schemeClr val="tx1"/>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w="57150" cmpd="sng">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FF00"/>
              </a:solidFill>
              <a:latin typeface="Gill Sans" charset="0"/>
              <a:ea typeface="Gill Sans" charset="0"/>
              <a:cs typeface="Gill Sans" charset="0"/>
            </a:rPr>
            <a:t>Trigger</a:t>
          </a:r>
          <a:endParaRPr lang="en-US" sz="1800" kern="1200" dirty="0">
            <a:solidFill>
              <a:srgbClr val="00FF00"/>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 &amp; Failure</a:t>
          </a:r>
          <a:endParaRPr lang="en-US" sz="1800" kern="1200" dirty="0">
            <a:solidFill>
              <a:schemeClr val="tx1"/>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Fix</a:t>
          </a:r>
          <a:endParaRPr lang="en-US" sz="1800" kern="1200" dirty="0">
            <a:solidFill>
              <a:schemeClr val="tx1"/>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Trigger</a:t>
          </a:r>
          <a:endParaRPr lang="en-US" sz="1800" kern="1200" dirty="0">
            <a:solidFill>
              <a:schemeClr val="tx1"/>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w="57150" cmpd="sng">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FF00"/>
              </a:solidFill>
              <a:latin typeface="Gill Sans" charset="0"/>
              <a:ea typeface="Gill Sans" charset="0"/>
              <a:cs typeface="Gill Sans" charset="0"/>
            </a:rPr>
            <a:t>Error &amp; Failure</a:t>
          </a:r>
          <a:endParaRPr lang="en-US" sz="1800" kern="1200" dirty="0">
            <a:solidFill>
              <a:srgbClr val="00FF00"/>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Fix</a:t>
          </a:r>
          <a:endParaRPr lang="en-US" sz="1800" kern="1200" dirty="0">
            <a:solidFill>
              <a:schemeClr val="tx1"/>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4D38-DC97-4F47-A7C0-AFB501C5BC37}">
      <dsp:nvSpPr>
        <dsp:cNvPr id="0" name=""/>
        <dsp:cNvSpPr/>
      </dsp:nvSpPr>
      <dsp:spPr>
        <a:xfrm>
          <a:off x="7572128" y="2182657"/>
          <a:ext cx="131632" cy="2335248"/>
        </a:xfrm>
        <a:custGeom>
          <a:avLst/>
          <a:gdLst/>
          <a:ahLst/>
          <a:cxnLst/>
          <a:rect l="0" t="0" r="0" b="0"/>
          <a:pathLst>
            <a:path>
              <a:moveTo>
                <a:pt x="0" y="0"/>
              </a:moveTo>
              <a:lnTo>
                <a:pt x="0" y="2335248"/>
              </a:lnTo>
              <a:lnTo>
                <a:pt x="131632"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1C17FD1-7FEA-1745-AA23-3F10E49EB681}">
      <dsp:nvSpPr>
        <dsp:cNvPr id="0" name=""/>
        <dsp:cNvSpPr/>
      </dsp:nvSpPr>
      <dsp:spPr>
        <a:xfrm>
          <a:off x="7572128" y="2182657"/>
          <a:ext cx="131632" cy="1695084"/>
        </a:xfrm>
        <a:custGeom>
          <a:avLst/>
          <a:gdLst/>
          <a:ahLst/>
          <a:cxnLst/>
          <a:rect l="0" t="0" r="0" b="0"/>
          <a:pathLst>
            <a:path>
              <a:moveTo>
                <a:pt x="0" y="0"/>
              </a:moveTo>
              <a:lnTo>
                <a:pt x="0" y="1695084"/>
              </a:lnTo>
              <a:lnTo>
                <a:pt x="131632"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011D860-630D-544E-A352-B40809714D36}">
      <dsp:nvSpPr>
        <dsp:cNvPr id="0" name=""/>
        <dsp:cNvSpPr/>
      </dsp:nvSpPr>
      <dsp:spPr>
        <a:xfrm>
          <a:off x="7572128" y="2182657"/>
          <a:ext cx="131632" cy="1054919"/>
        </a:xfrm>
        <a:custGeom>
          <a:avLst/>
          <a:gdLst/>
          <a:ahLst/>
          <a:cxnLst/>
          <a:rect l="0" t="0" r="0" b="0"/>
          <a:pathLst>
            <a:path>
              <a:moveTo>
                <a:pt x="0" y="0"/>
              </a:moveTo>
              <a:lnTo>
                <a:pt x="0" y="1054919"/>
              </a:lnTo>
              <a:lnTo>
                <a:pt x="131632"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6E9C98B-3D88-CF4E-B982-4EC174FE4C80}">
      <dsp:nvSpPr>
        <dsp:cNvPr id="0" name=""/>
        <dsp:cNvSpPr/>
      </dsp:nvSpPr>
      <dsp:spPr>
        <a:xfrm>
          <a:off x="7572128" y="2182657"/>
          <a:ext cx="131632" cy="414754"/>
        </a:xfrm>
        <a:custGeom>
          <a:avLst/>
          <a:gdLst/>
          <a:ahLst/>
          <a:cxnLst/>
          <a:rect l="0" t="0" r="0" b="0"/>
          <a:pathLst>
            <a:path>
              <a:moveTo>
                <a:pt x="0" y="0"/>
              </a:moveTo>
              <a:lnTo>
                <a:pt x="0" y="414754"/>
              </a:lnTo>
              <a:lnTo>
                <a:pt x="131632"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418CB08-0B84-724B-867E-61058E9E9CE9}">
      <dsp:nvSpPr>
        <dsp:cNvPr id="0" name=""/>
        <dsp:cNvSpPr/>
      </dsp:nvSpPr>
      <dsp:spPr>
        <a:xfrm>
          <a:off x="7398550" y="1293468"/>
          <a:ext cx="524596" cy="340549"/>
        </a:xfrm>
        <a:custGeom>
          <a:avLst/>
          <a:gdLst/>
          <a:ahLst/>
          <a:cxnLst/>
          <a:rect l="0" t="0" r="0" b="0"/>
          <a:pathLst>
            <a:path>
              <a:moveTo>
                <a:pt x="0" y="0"/>
              </a:moveTo>
              <a:lnTo>
                <a:pt x="0" y="245877"/>
              </a:lnTo>
              <a:lnTo>
                <a:pt x="524596" y="245877"/>
              </a:lnTo>
              <a:lnTo>
                <a:pt x="52459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22B1B9-DD26-494C-B7C1-54468213FE1B}">
      <dsp:nvSpPr>
        <dsp:cNvPr id="0" name=""/>
        <dsp:cNvSpPr/>
      </dsp:nvSpPr>
      <dsp:spPr>
        <a:xfrm>
          <a:off x="6506218" y="2182657"/>
          <a:ext cx="106557" cy="1054919"/>
        </a:xfrm>
        <a:custGeom>
          <a:avLst/>
          <a:gdLst/>
          <a:ahLst/>
          <a:cxnLst/>
          <a:rect l="0" t="0" r="0" b="0"/>
          <a:pathLst>
            <a:path>
              <a:moveTo>
                <a:pt x="0" y="0"/>
              </a:moveTo>
              <a:lnTo>
                <a:pt x="0" y="1054919"/>
              </a:lnTo>
              <a:lnTo>
                <a:pt x="106557"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5CFE4A7-4441-0A4E-A8D6-A982BD9C9E02}">
      <dsp:nvSpPr>
        <dsp:cNvPr id="0" name=""/>
        <dsp:cNvSpPr/>
      </dsp:nvSpPr>
      <dsp:spPr>
        <a:xfrm>
          <a:off x="6506218" y="2182657"/>
          <a:ext cx="106557" cy="414754"/>
        </a:xfrm>
        <a:custGeom>
          <a:avLst/>
          <a:gdLst/>
          <a:ahLst/>
          <a:cxnLst/>
          <a:rect l="0" t="0" r="0" b="0"/>
          <a:pathLst>
            <a:path>
              <a:moveTo>
                <a:pt x="0" y="0"/>
              </a:moveTo>
              <a:lnTo>
                <a:pt x="0" y="414754"/>
              </a:lnTo>
              <a:lnTo>
                <a:pt x="106557"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710E44F-48F3-6447-A9B3-D0FD696FBB54}">
      <dsp:nvSpPr>
        <dsp:cNvPr id="0" name=""/>
        <dsp:cNvSpPr/>
      </dsp:nvSpPr>
      <dsp:spPr>
        <a:xfrm>
          <a:off x="6790371" y="1293468"/>
          <a:ext cx="608179" cy="340549"/>
        </a:xfrm>
        <a:custGeom>
          <a:avLst/>
          <a:gdLst/>
          <a:ahLst/>
          <a:cxnLst/>
          <a:rect l="0" t="0" r="0" b="0"/>
          <a:pathLst>
            <a:path>
              <a:moveTo>
                <a:pt x="608179" y="0"/>
              </a:moveTo>
              <a:lnTo>
                <a:pt x="608179"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BE3CBCD-F73E-1A44-8FD8-6AD63C2A8B7D}">
      <dsp:nvSpPr>
        <dsp:cNvPr id="0" name=""/>
        <dsp:cNvSpPr/>
      </dsp:nvSpPr>
      <dsp:spPr>
        <a:xfrm>
          <a:off x="4748710" y="451697"/>
          <a:ext cx="2649840" cy="390951"/>
        </a:xfrm>
        <a:custGeom>
          <a:avLst/>
          <a:gdLst/>
          <a:ahLst/>
          <a:cxnLst/>
          <a:rect l="0" t="0" r="0" b="0"/>
          <a:pathLst>
            <a:path>
              <a:moveTo>
                <a:pt x="0" y="0"/>
              </a:moveTo>
              <a:lnTo>
                <a:pt x="0" y="296279"/>
              </a:lnTo>
              <a:lnTo>
                <a:pt x="2649840" y="296279"/>
              </a:lnTo>
              <a:lnTo>
                <a:pt x="264984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0F878F0-ABCF-FD41-863D-C0E2A8511DEC}">
      <dsp:nvSpPr>
        <dsp:cNvPr id="0" name=""/>
        <dsp:cNvSpPr/>
      </dsp:nvSpPr>
      <dsp:spPr>
        <a:xfrm>
          <a:off x="5236358" y="2084838"/>
          <a:ext cx="135246" cy="2335248"/>
        </a:xfrm>
        <a:custGeom>
          <a:avLst/>
          <a:gdLst/>
          <a:ahLst/>
          <a:cxnLst/>
          <a:rect l="0" t="0" r="0" b="0"/>
          <a:pathLst>
            <a:path>
              <a:moveTo>
                <a:pt x="0" y="0"/>
              </a:moveTo>
              <a:lnTo>
                <a:pt x="0" y="2335248"/>
              </a:lnTo>
              <a:lnTo>
                <a:pt x="135246" y="233524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E819C492-2A76-BA40-B0A2-68E7CE94D0F9}">
      <dsp:nvSpPr>
        <dsp:cNvPr id="0" name=""/>
        <dsp:cNvSpPr/>
      </dsp:nvSpPr>
      <dsp:spPr>
        <a:xfrm>
          <a:off x="5236358" y="2084838"/>
          <a:ext cx="135246" cy="1695084"/>
        </a:xfrm>
        <a:custGeom>
          <a:avLst/>
          <a:gdLst/>
          <a:ahLst/>
          <a:cxnLst/>
          <a:rect l="0" t="0" r="0" b="0"/>
          <a:pathLst>
            <a:path>
              <a:moveTo>
                <a:pt x="0" y="0"/>
              </a:moveTo>
              <a:lnTo>
                <a:pt x="0" y="1695084"/>
              </a:lnTo>
              <a:lnTo>
                <a:pt x="13524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4BC2581B-AA2C-8043-84C6-7E99EA2B3545}">
      <dsp:nvSpPr>
        <dsp:cNvPr id="0" name=""/>
        <dsp:cNvSpPr/>
      </dsp:nvSpPr>
      <dsp:spPr>
        <a:xfrm>
          <a:off x="5236358" y="2084838"/>
          <a:ext cx="135246" cy="1054919"/>
        </a:xfrm>
        <a:custGeom>
          <a:avLst/>
          <a:gdLst/>
          <a:ahLst/>
          <a:cxnLst/>
          <a:rect l="0" t="0" r="0" b="0"/>
          <a:pathLst>
            <a:path>
              <a:moveTo>
                <a:pt x="0" y="0"/>
              </a:moveTo>
              <a:lnTo>
                <a:pt x="0" y="1054919"/>
              </a:lnTo>
              <a:lnTo>
                <a:pt x="13524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944E6723-A2A8-8145-A6FE-5572B3F0D9A7}">
      <dsp:nvSpPr>
        <dsp:cNvPr id="0" name=""/>
        <dsp:cNvSpPr/>
      </dsp:nvSpPr>
      <dsp:spPr>
        <a:xfrm>
          <a:off x="5236358" y="2084838"/>
          <a:ext cx="135246" cy="414754"/>
        </a:xfrm>
        <a:custGeom>
          <a:avLst/>
          <a:gdLst/>
          <a:ahLst/>
          <a:cxnLst/>
          <a:rect l="0" t="0" r="0" b="0"/>
          <a:pathLst>
            <a:path>
              <a:moveTo>
                <a:pt x="0" y="0"/>
              </a:moveTo>
              <a:lnTo>
                <a:pt x="0" y="414754"/>
              </a:lnTo>
              <a:lnTo>
                <a:pt x="13524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A5AD726F-19B8-D449-B4DD-FD540E87877E}">
      <dsp:nvSpPr>
        <dsp:cNvPr id="0" name=""/>
        <dsp:cNvSpPr/>
      </dsp:nvSpPr>
      <dsp:spPr>
        <a:xfrm>
          <a:off x="4990214" y="1293468"/>
          <a:ext cx="606800" cy="340549"/>
        </a:xfrm>
        <a:custGeom>
          <a:avLst/>
          <a:gdLst/>
          <a:ahLst/>
          <a:cxnLst/>
          <a:rect l="0" t="0" r="0" b="0"/>
          <a:pathLst>
            <a:path>
              <a:moveTo>
                <a:pt x="0" y="0"/>
              </a:moveTo>
              <a:lnTo>
                <a:pt x="0" y="245877"/>
              </a:lnTo>
              <a:lnTo>
                <a:pt x="606800" y="245877"/>
              </a:lnTo>
              <a:lnTo>
                <a:pt x="60680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F446BD0-06BD-A74E-9FAF-704EC511A951}">
      <dsp:nvSpPr>
        <dsp:cNvPr id="0" name=""/>
        <dsp:cNvSpPr/>
      </dsp:nvSpPr>
      <dsp:spPr>
        <a:xfrm>
          <a:off x="3940813" y="2084838"/>
          <a:ext cx="91440" cy="3830218"/>
        </a:xfrm>
        <a:custGeom>
          <a:avLst/>
          <a:gdLst/>
          <a:ahLst/>
          <a:cxnLst/>
          <a:rect l="0" t="0" r="0" b="0"/>
          <a:pathLst>
            <a:path>
              <a:moveTo>
                <a:pt x="45720" y="0"/>
              </a:moveTo>
              <a:lnTo>
                <a:pt x="45720" y="3830218"/>
              </a:lnTo>
              <a:lnTo>
                <a:pt x="126630" y="383021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2D08049-B390-B54D-B05D-1270BB511FD7}">
      <dsp:nvSpPr>
        <dsp:cNvPr id="0" name=""/>
        <dsp:cNvSpPr/>
      </dsp:nvSpPr>
      <dsp:spPr>
        <a:xfrm>
          <a:off x="3940813" y="2084838"/>
          <a:ext cx="91440" cy="3254331"/>
        </a:xfrm>
        <a:custGeom>
          <a:avLst/>
          <a:gdLst/>
          <a:ahLst/>
          <a:cxnLst/>
          <a:rect l="0" t="0" r="0" b="0"/>
          <a:pathLst>
            <a:path>
              <a:moveTo>
                <a:pt x="45720" y="0"/>
              </a:moveTo>
              <a:lnTo>
                <a:pt x="45720" y="3254331"/>
              </a:lnTo>
              <a:lnTo>
                <a:pt x="126630" y="325433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C7D21B1-B8FE-9848-88D6-5FA439410C57}">
      <dsp:nvSpPr>
        <dsp:cNvPr id="0" name=""/>
        <dsp:cNvSpPr/>
      </dsp:nvSpPr>
      <dsp:spPr>
        <a:xfrm>
          <a:off x="3940813" y="2084838"/>
          <a:ext cx="91440" cy="2672052"/>
        </a:xfrm>
        <a:custGeom>
          <a:avLst/>
          <a:gdLst/>
          <a:ahLst/>
          <a:cxnLst/>
          <a:rect l="0" t="0" r="0" b="0"/>
          <a:pathLst>
            <a:path>
              <a:moveTo>
                <a:pt x="45720" y="0"/>
              </a:moveTo>
              <a:lnTo>
                <a:pt x="45720" y="2672052"/>
              </a:lnTo>
              <a:lnTo>
                <a:pt x="126630" y="267205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A3D7791-5764-AF42-8E05-5357F6ED5B9A}">
      <dsp:nvSpPr>
        <dsp:cNvPr id="0" name=""/>
        <dsp:cNvSpPr/>
      </dsp:nvSpPr>
      <dsp:spPr>
        <a:xfrm>
          <a:off x="3940813" y="2084838"/>
          <a:ext cx="91440" cy="2096740"/>
        </a:xfrm>
        <a:custGeom>
          <a:avLst/>
          <a:gdLst/>
          <a:ahLst/>
          <a:cxnLst/>
          <a:rect l="0" t="0" r="0" b="0"/>
          <a:pathLst>
            <a:path>
              <a:moveTo>
                <a:pt x="45720" y="0"/>
              </a:moveTo>
              <a:lnTo>
                <a:pt x="45720" y="2096740"/>
              </a:lnTo>
              <a:lnTo>
                <a:pt x="126630" y="2096740"/>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00DBF3F6-8378-7040-B677-97CF887D0EEB}">
      <dsp:nvSpPr>
        <dsp:cNvPr id="0" name=""/>
        <dsp:cNvSpPr/>
      </dsp:nvSpPr>
      <dsp:spPr>
        <a:xfrm>
          <a:off x="3940813" y="2084838"/>
          <a:ext cx="91440" cy="1521428"/>
        </a:xfrm>
        <a:custGeom>
          <a:avLst/>
          <a:gdLst/>
          <a:ahLst/>
          <a:cxnLst/>
          <a:rect l="0" t="0" r="0" b="0"/>
          <a:pathLst>
            <a:path>
              <a:moveTo>
                <a:pt x="45720" y="0"/>
              </a:moveTo>
              <a:lnTo>
                <a:pt x="45720" y="1521428"/>
              </a:lnTo>
              <a:lnTo>
                <a:pt x="126630" y="1521428"/>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6D83D77D-DE0C-3143-89D2-319421E808F1}">
      <dsp:nvSpPr>
        <dsp:cNvPr id="0" name=""/>
        <dsp:cNvSpPr/>
      </dsp:nvSpPr>
      <dsp:spPr>
        <a:xfrm>
          <a:off x="3940813" y="2084838"/>
          <a:ext cx="91440" cy="962302"/>
        </a:xfrm>
        <a:custGeom>
          <a:avLst/>
          <a:gdLst/>
          <a:ahLst/>
          <a:cxnLst/>
          <a:rect l="0" t="0" r="0" b="0"/>
          <a:pathLst>
            <a:path>
              <a:moveTo>
                <a:pt x="45720" y="0"/>
              </a:moveTo>
              <a:lnTo>
                <a:pt x="45720" y="962302"/>
              </a:lnTo>
              <a:lnTo>
                <a:pt x="126630" y="962302"/>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FA7FDCB6-2F1C-4240-9B6F-CBEC65594017}">
      <dsp:nvSpPr>
        <dsp:cNvPr id="0" name=""/>
        <dsp:cNvSpPr/>
      </dsp:nvSpPr>
      <dsp:spPr>
        <a:xfrm>
          <a:off x="3940813" y="2084838"/>
          <a:ext cx="91440" cy="414754"/>
        </a:xfrm>
        <a:custGeom>
          <a:avLst/>
          <a:gdLst/>
          <a:ahLst/>
          <a:cxnLst/>
          <a:rect l="0" t="0" r="0" b="0"/>
          <a:pathLst>
            <a:path>
              <a:moveTo>
                <a:pt x="45720" y="0"/>
              </a:moveTo>
              <a:lnTo>
                <a:pt x="45720" y="414754"/>
              </a:lnTo>
              <a:lnTo>
                <a:pt x="12663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9258160-981A-604D-BCBD-AD267251A8FD}">
      <dsp:nvSpPr>
        <dsp:cNvPr id="0" name=""/>
        <dsp:cNvSpPr/>
      </dsp:nvSpPr>
      <dsp:spPr>
        <a:xfrm>
          <a:off x="4202296" y="1293468"/>
          <a:ext cx="787917" cy="340549"/>
        </a:xfrm>
        <a:custGeom>
          <a:avLst/>
          <a:gdLst/>
          <a:ahLst/>
          <a:cxnLst/>
          <a:rect l="0" t="0" r="0" b="0"/>
          <a:pathLst>
            <a:path>
              <a:moveTo>
                <a:pt x="787917" y="0"/>
              </a:moveTo>
              <a:lnTo>
                <a:pt x="787917" y="245877"/>
              </a:lnTo>
              <a:lnTo>
                <a:pt x="0" y="245877"/>
              </a:lnTo>
              <a:lnTo>
                <a:pt x="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986AF58-FB1F-EB4B-B656-EF2351FD44AB}">
      <dsp:nvSpPr>
        <dsp:cNvPr id="0" name=""/>
        <dsp:cNvSpPr/>
      </dsp:nvSpPr>
      <dsp:spPr>
        <a:xfrm>
          <a:off x="4748710" y="451697"/>
          <a:ext cx="241503" cy="390951"/>
        </a:xfrm>
        <a:custGeom>
          <a:avLst/>
          <a:gdLst/>
          <a:ahLst/>
          <a:cxnLst/>
          <a:rect l="0" t="0" r="0" b="0"/>
          <a:pathLst>
            <a:path>
              <a:moveTo>
                <a:pt x="0" y="0"/>
              </a:moveTo>
              <a:lnTo>
                <a:pt x="0" y="296279"/>
              </a:lnTo>
              <a:lnTo>
                <a:pt x="241503" y="296279"/>
              </a:lnTo>
              <a:lnTo>
                <a:pt x="241503"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AA00DA-87F1-C947-B054-57A994FA5909}">
      <dsp:nvSpPr>
        <dsp:cNvPr id="0" name=""/>
        <dsp:cNvSpPr/>
      </dsp:nvSpPr>
      <dsp:spPr>
        <a:xfrm>
          <a:off x="2765517" y="2182364"/>
          <a:ext cx="106740" cy="1695084"/>
        </a:xfrm>
        <a:custGeom>
          <a:avLst/>
          <a:gdLst/>
          <a:ahLst/>
          <a:cxnLst/>
          <a:rect l="0" t="0" r="0" b="0"/>
          <a:pathLst>
            <a:path>
              <a:moveTo>
                <a:pt x="0" y="0"/>
              </a:moveTo>
              <a:lnTo>
                <a:pt x="0" y="1695084"/>
              </a:lnTo>
              <a:lnTo>
                <a:pt x="106740"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6DBBC47-0F37-9B4C-9838-FF7C950C6175}">
      <dsp:nvSpPr>
        <dsp:cNvPr id="0" name=""/>
        <dsp:cNvSpPr/>
      </dsp:nvSpPr>
      <dsp:spPr>
        <a:xfrm>
          <a:off x="2765517" y="2182364"/>
          <a:ext cx="106740" cy="1054919"/>
        </a:xfrm>
        <a:custGeom>
          <a:avLst/>
          <a:gdLst/>
          <a:ahLst/>
          <a:cxnLst/>
          <a:rect l="0" t="0" r="0" b="0"/>
          <a:pathLst>
            <a:path>
              <a:moveTo>
                <a:pt x="0" y="0"/>
              </a:moveTo>
              <a:lnTo>
                <a:pt x="0" y="1054919"/>
              </a:lnTo>
              <a:lnTo>
                <a:pt x="106740"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21D6F2C-4540-414A-8A9C-F673B686A182}">
      <dsp:nvSpPr>
        <dsp:cNvPr id="0" name=""/>
        <dsp:cNvSpPr/>
      </dsp:nvSpPr>
      <dsp:spPr>
        <a:xfrm>
          <a:off x="2765517" y="2182364"/>
          <a:ext cx="106740" cy="414754"/>
        </a:xfrm>
        <a:custGeom>
          <a:avLst/>
          <a:gdLst/>
          <a:ahLst/>
          <a:cxnLst/>
          <a:rect l="0" t="0" r="0" b="0"/>
          <a:pathLst>
            <a:path>
              <a:moveTo>
                <a:pt x="0" y="0"/>
              </a:moveTo>
              <a:lnTo>
                <a:pt x="0" y="414754"/>
              </a:lnTo>
              <a:lnTo>
                <a:pt x="106740"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E4A5106-F59E-6A4E-BEA5-F4F616E19F07}">
      <dsp:nvSpPr>
        <dsp:cNvPr id="0" name=""/>
        <dsp:cNvSpPr/>
      </dsp:nvSpPr>
      <dsp:spPr>
        <a:xfrm>
          <a:off x="1856531" y="1293468"/>
          <a:ext cx="1193626" cy="340549"/>
        </a:xfrm>
        <a:custGeom>
          <a:avLst/>
          <a:gdLst/>
          <a:ahLst/>
          <a:cxnLst/>
          <a:rect l="0" t="0" r="0" b="0"/>
          <a:pathLst>
            <a:path>
              <a:moveTo>
                <a:pt x="0" y="0"/>
              </a:moveTo>
              <a:lnTo>
                <a:pt x="0" y="245877"/>
              </a:lnTo>
              <a:lnTo>
                <a:pt x="1193626" y="245877"/>
              </a:lnTo>
              <a:lnTo>
                <a:pt x="1193626"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98AA671-DF79-584D-8FB9-89274929BDA6}">
      <dsp:nvSpPr>
        <dsp:cNvPr id="0" name=""/>
        <dsp:cNvSpPr/>
      </dsp:nvSpPr>
      <dsp:spPr>
        <a:xfrm>
          <a:off x="1542583" y="2182797"/>
          <a:ext cx="91440" cy="1695084"/>
        </a:xfrm>
        <a:custGeom>
          <a:avLst/>
          <a:gdLst/>
          <a:ahLst/>
          <a:cxnLst/>
          <a:rect l="0" t="0" r="0" b="0"/>
          <a:pathLst>
            <a:path>
              <a:moveTo>
                <a:pt x="45720" y="0"/>
              </a:moveTo>
              <a:lnTo>
                <a:pt x="45720" y="1695084"/>
              </a:lnTo>
              <a:lnTo>
                <a:pt x="134486" y="169508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8137981B-2BBE-3348-9421-EF865825A35B}">
      <dsp:nvSpPr>
        <dsp:cNvPr id="0" name=""/>
        <dsp:cNvSpPr/>
      </dsp:nvSpPr>
      <dsp:spPr>
        <a:xfrm>
          <a:off x="1542583" y="2182797"/>
          <a:ext cx="91440" cy="1054919"/>
        </a:xfrm>
        <a:custGeom>
          <a:avLst/>
          <a:gdLst/>
          <a:ahLst/>
          <a:cxnLst/>
          <a:rect l="0" t="0" r="0" b="0"/>
          <a:pathLst>
            <a:path>
              <a:moveTo>
                <a:pt x="45720" y="0"/>
              </a:moveTo>
              <a:lnTo>
                <a:pt x="45720" y="1054919"/>
              </a:lnTo>
              <a:lnTo>
                <a:pt x="134486" y="105491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D0AA59AB-AAF1-E047-83BA-C8DE68219EBD}">
      <dsp:nvSpPr>
        <dsp:cNvPr id="0" name=""/>
        <dsp:cNvSpPr/>
      </dsp:nvSpPr>
      <dsp:spPr>
        <a:xfrm>
          <a:off x="1542583" y="2182797"/>
          <a:ext cx="91440" cy="414754"/>
        </a:xfrm>
        <a:custGeom>
          <a:avLst/>
          <a:gdLst/>
          <a:ahLst/>
          <a:cxnLst/>
          <a:rect l="0" t="0" r="0" b="0"/>
          <a:pathLst>
            <a:path>
              <a:moveTo>
                <a:pt x="45720" y="0"/>
              </a:moveTo>
              <a:lnTo>
                <a:pt x="45720" y="414754"/>
              </a:lnTo>
              <a:lnTo>
                <a:pt x="134486" y="41475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AFE2C4E-57E5-FF4D-9033-EE5427087509}">
      <dsp:nvSpPr>
        <dsp:cNvPr id="0" name=""/>
        <dsp:cNvSpPr/>
      </dsp:nvSpPr>
      <dsp:spPr>
        <a:xfrm>
          <a:off x="1779293" y="1293468"/>
          <a:ext cx="91440" cy="340549"/>
        </a:xfrm>
        <a:custGeom>
          <a:avLst/>
          <a:gdLst/>
          <a:ahLst/>
          <a:cxnLst/>
          <a:rect l="0" t="0" r="0" b="0"/>
          <a:pathLst>
            <a:path>
              <a:moveTo>
                <a:pt x="77237" y="0"/>
              </a:moveTo>
              <a:lnTo>
                <a:pt x="77237" y="245877"/>
              </a:lnTo>
              <a:lnTo>
                <a:pt x="45720" y="245877"/>
              </a:lnTo>
              <a:lnTo>
                <a:pt x="45720" y="34054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34D0AC6F-7796-DB40-BADD-6DC51ED8F4AE}">
      <dsp:nvSpPr>
        <dsp:cNvPr id="0" name=""/>
        <dsp:cNvSpPr/>
      </dsp:nvSpPr>
      <dsp:spPr>
        <a:xfrm>
          <a:off x="294821" y="2182846"/>
          <a:ext cx="187060" cy="2335199"/>
        </a:xfrm>
        <a:custGeom>
          <a:avLst/>
          <a:gdLst/>
          <a:ahLst/>
          <a:cxnLst/>
          <a:rect l="0" t="0" r="0" b="0"/>
          <a:pathLst>
            <a:path>
              <a:moveTo>
                <a:pt x="0" y="0"/>
              </a:moveTo>
              <a:lnTo>
                <a:pt x="0" y="2335199"/>
              </a:lnTo>
              <a:lnTo>
                <a:pt x="187060" y="23351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C3AF599F-2015-4F45-AEAB-5835F676E732}">
      <dsp:nvSpPr>
        <dsp:cNvPr id="0" name=""/>
        <dsp:cNvSpPr/>
      </dsp:nvSpPr>
      <dsp:spPr>
        <a:xfrm>
          <a:off x="294821" y="2182846"/>
          <a:ext cx="187060" cy="1695034"/>
        </a:xfrm>
        <a:custGeom>
          <a:avLst/>
          <a:gdLst/>
          <a:ahLst/>
          <a:cxnLst/>
          <a:rect l="0" t="0" r="0" b="0"/>
          <a:pathLst>
            <a:path>
              <a:moveTo>
                <a:pt x="0" y="0"/>
              </a:moveTo>
              <a:lnTo>
                <a:pt x="0" y="1695034"/>
              </a:lnTo>
              <a:lnTo>
                <a:pt x="187060" y="1695034"/>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17CDE67-DDF3-DD44-99D4-559AFC8C4227}">
      <dsp:nvSpPr>
        <dsp:cNvPr id="0" name=""/>
        <dsp:cNvSpPr/>
      </dsp:nvSpPr>
      <dsp:spPr>
        <a:xfrm>
          <a:off x="294821" y="2182846"/>
          <a:ext cx="187060" cy="1054869"/>
        </a:xfrm>
        <a:custGeom>
          <a:avLst/>
          <a:gdLst/>
          <a:ahLst/>
          <a:cxnLst/>
          <a:rect l="0" t="0" r="0" b="0"/>
          <a:pathLst>
            <a:path>
              <a:moveTo>
                <a:pt x="0" y="0"/>
              </a:moveTo>
              <a:lnTo>
                <a:pt x="0" y="1054869"/>
              </a:lnTo>
              <a:lnTo>
                <a:pt x="187060" y="105486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1B61DC02-4F3D-3749-8C9A-0E47DC39D614}">
      <dsp:nvSpPr>
        <dsp:cNvPr id="0" name=""/>
        <dsp:cNvSpPr/>
      </dsp:nvSpPr>
      <dsp:spPr>
        <a:xfrm>
          <a:off x="294821" y="2182846"/>
          <a:ext cx="187060" cy="414705"/>
        </a:xfrm>
        <a:custGeom>
          <a:avLst/>
          <a:gdLst/>
          <a:ahLst/>
          <a:cxnLst/>
          <a:rect l="0" t="0" r="0" b="0"/>
          <a:pathLst>
            <a:path>
              <a:moveTo>
                <a:pt x="0" y="0"/>
              </a:moveTo>
              <a:lnTo>
                <a:pt x="0" y="414705"/>
              </a:lnTo>
              <a:lnTo>
                <a:pt x="187060" y="414705"/>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2BDC61EA-CE37-314F-AC2A-0D6690557CB0}">
      <dsp:nvSpPr>
        <dsp:cNvPr id="0" name=""/>
        <dsp:cNvSpPr/>
      </dsp:nvSpPr>
      <dsp:spPr>
        <a:xfrm>
          <a:off x="574467" y="1293468"/>
          <a:ext cx="1282063" cy="340599"/>
        </a:xfrm>
        <a:custGeom>
          <a:avLst/>
          <a:gdLst/>
          <a:ahLst/>
          <a:cxnLst/>
          <a:rect l="0" t="0" r="0" b="0"/>
          <a:pathLst>
            <a:path>
              <a:moveTo>
                <a:pt x="1282063" y="0"/>
              </a:moveTo>
              <a:lnTo>
                <a:pt x="1282063" y="245926"/>
              </a:lnTo>
              <a:lnTo>
                <a:pt x="0" y="245926"/>
              </a:lnTo>
              <a:lnTo>
                <a:pt x="0" y="340599"/>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B873E63E-502F-814C-ABA7-B1F39B751089}">
      <dsp:nvSpPr>
        <dsp:cNvPr id="0" name=""/>
        <dsp:cNvSpPr/>
      </dsp:nvSpPr>
      <dsp:spPr>
        <a:xfrm>
          <a:off x="1856531" y="451697"/>
          <a:ext cx="2892179" cy="390951"/>
        </a:xfrm>
        <a:custGeom>
          <a:avLst/>
          <a:gdLst/>
          <a:ahLst/>
          <a:cxnLst/>
          <a:rect l="0" t="0" r="0" b="0"/>
          <a:pathLst>
            <a:path>
              <a:moveTo>
                <a:pt x="2892179" y="0"/>
              </a:moveTo>
              <a:lnTo>
                <a:pt x="2892179" y="296279"/>
              </a:lnTo>
              <a:lnTo>
                <a:pt x="0" y="296279"/>
              </a:lnTo>
              <a:lnTo>
                <a:pt x="0" y="390951"/>
              </a:lnTo>
            </a:path>
          </a:pathLst>
        </a:custGeom>
        <a:noFill/>
        <a:ln w="25400" cap="flat" cmpd="sng" algn="ctr">
          <a:solidFill>
            <a:scrgbClr r="0" g="0" b="0"/>
          </a:solidFill>
          <a:prstDash val="solid"/>
        </a:ln>
        <a:effectLst/>
      </dsp:spPr>
      <dsp:style>
        <a:lnRef idx="1">
          <a:scrgbClr r="0" g="0" b="0"/>
        </a:lnRef>
        <a:fillRef idx="0">
          <a:scrgbClr r="0" g="0" b="0"/>
        </a:fillRef>
        <a:effectRef idx="0">
          <a:scrgbClr r="0" g="0" b="0"/>
        </a:effectRef>
        <a:fontRef idx="minor"/>
      </dsp:style>
    </dsp:sp>
    <dsp:sp modelId="{7AB96F66-678F-D044-9D5B-B4B62EFF5348}">
      <dsp:nvSpPr>
        <dsp:cNvPr id="0" name=""/>
        <dsp:cNvSpPr/>
      </dsp:nvSpPr>
      <dsp:spPr>
        <a:xfrm>
          <a:off x="3798038" y="876"/>
          <a:ext cx="1901343"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0" kern="1200" dirty="0" err="1" smtClean="0">
              <a:solidFill>
                <a:schemeClr val="tx1"/>
              </a:solidFill>
              <a:latin typeface="Gill Sans" charset="0"/>
              <a:ea typeface="Gill Sans" charset="0"/>
              <a:cs typeface="Gill Sans" charset="0"/>
            </a:rPr>
            <a:t>TaxDC</a:t>
          </a:r>
          <a:endParaRPr lang="en-US" sz="2400" b="0" kern="1200" dirty="0">
            <a:solidFill>
              <a:schemeClr val="tx1"/>
            </a:solidFill>
            <a:latin typeface="Gill Sans" charset="0"/>
            <a:ea typeface="Gill Sans" charset="0"/>
            <a:cs typeface="Gill Sans" charset="0"/>
          </a:endParaRPr>
        </a:p>
      </dsp:txBody>
      <dsp:txXfrm>
        <a:off x="3798038" y="876"/>
        <a:ext cx="1901343" cy="450820"/>
      </dsp:txXfrm>
    </dsp:sp>
    <dsp:sp modelId="{8B705978-4650-EF4A-8336-13700F303B79}">
      <dsp:nvSpPr>
        <dsp:cNvPr id="0" name=""/>
        <dsp:cNvSpPr/>
      </dsp:nvSpPr>
      <dsp:spPr>
        <a:xfrm>
          <a:off x="1276230" y="842648"/>
          <a:ext cx="116060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Trigger</a:t>
          </a:r>
          <a:endParaRPr lang="en-US" sz="1800" kern="1200" dirty="0">
            <a:solidFill>
              <a:schemeClr val="tx1"/>
            </a:solidFill>
            <a:latin typeface="Gill Sans" charset="0"/>
            <a:ea typeface="Gill Sans" charset="0"/>
            <a:cs typeface="Gill Sans" charset="0"/>
          </a:endParaRPr>
        </a:p>
      </dsp:txBody>
      <dsp:txXfrm>
        <a:off x="1276230" y="842648"/>
        <a:ext cx="1160600" cy="450820"/>
      </dsp:txXfrm>
    </dsp:sp>
    <dsp:sp modelId="{7856D2F4-7567-1D40-9619-7060402A9355}">
      <dsp:nvSpPr>
        <dsp:cNvPr id="0" name=""/>
        <dsp:cNvSpPr/>
      </dsp:nvSpPr>
      <dsp:spPr>
        <a:xfrm>
          <a:off x="224910" y="1634067"/>
          <a:ext cx="69911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endParaRPr lang="en-US" sz="1800" kern="1200" dirty="0">
            <a:solidFill>
              <a:schemeClr val="tx1"/>
            </a:solidFill>
            <a:latin typeface="Gill Sans" charset="0"/>
            <a:ea typeface="Gill Sans" charset="0"/>
            <a:cs typeface="Gill Sans" charset="0"/>
          </a:endParaRPr>
        </a:p>
      </dsp:txBody>
      <dsp:txXfrm>
        <a:off x="224910" y="1634067"/>
        <a:ext cx="699113" cy="548778"/>
      </dsp:txXfrm>
    </dsp:sp>
    <dsp:sp modelId="{01ED003D-490C-144E-9249-EF3DDF0526B0}">
      <dsp:nvSpPr>
        <dsp:cNvPr id="0" name=""/>
        <dsp:cNvSpPr/>
      </dsp:nvSpPr>
      <dsp:spPr>
        <a:xfrm>
          <a:off x="481882"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Order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2372141"/>
        <a:ext cx="901640" cy="450820"/>
      </dsp:txXfrm>
    </dsp:sp>
    <dsp:sp modelId="{0BBD6B96-3C44-5E4F-B961-0BD7B8AD06E8}">
      <dsp:nvSpPr>
        <dsp:cNvPr id="0" name=""/>
        <dsp:cNvSpPr/>
      </dsp:nvSpPr>
      <dsp:spPr>
        <a:xfrm>
          <a:off x="481882" y="3012306"/>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Atomicity Violation</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012306"/>
        <a:ext cx="1005843" cy="450820"/>
      </dsp:txXfrm>
    </dsp:sp>
    <dsp:sp modelId="{E9D9E596-19D2-E643-B3C6-50F14DE7717A}">
      <dsp:nvSpPr>
        <dsp:cNvPr id="0" name=""/>
        <dsp:cNvSpPr/>
      </dsp:nvSpPr>
      <dsp:spPr>
        <a:xfrm>
          <a:off x="481882" y="365247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Fault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3652471"/>
        <a:ext cx="901640" cy="450820"/>
      </dsp:txXfrm>
    </dsp:sp>
    <dsp:sp modelId="{BADDF87E-A942-C94D-BC10-22C0C954C913}">
      <dsp:nvSpPr>
        <dsp:cNvPr id="0" name=""/>
        <dsp:cNvSpPr/>
      </dsp:nvSpPr>
      <dsp:spPr>
        <a:xfrm>
          <a:off x="481882" y="4292635"/>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solidFill>
                <a:schemeClr val="dk1">
                  <a:hueOff val="0"/>
                  <a:satOff val="0"/>
                  <a:lumOff val="0"/>
                </a:schemeClr>
              </a:solidFill>
              <a:effectLst/>
              <a:latin typeface="Gill Sans" charset="0"/>
              <a:ea typeface="Gill Sans" charset="0"/>
              <a:cs typeface="Gill Sans" charset="0"/>
            </a:rPr>
            <a:t>Reboot Timing</a:t>
          </a:r>
          <a:endParaRPr lang="en-US" sz="1800" kern="1200" dirty="0">
            <a:solidFill>
              <a:schemeClr val="dk1">
                <a:hueOff val="0"/>
                <a:satOff val="0"/>
                <a:lumOff val="0"/>
              </a:schemeClr>
            </a:solidFill>
            <a:effectLst/>
            <a:latin typeface="Gill Sans" charset="0"/>
            <a:ea typeface="Gill Sans" charset="0"/>
            <a:cs typeface="Gill Sans" charset="0"/>
          </a:endParaRPr>
        </a:p>
      </dsp:txBody>
      <dsp:txXfrm>
        <a:off x="481882" y="4292635"/>
        <a:ext cx="901640" cy="450820"/>
      </dsp:txXfrm>
    </dsp:sp>
    <dsp:sp modelId="{A297DB52-B38F-1A4C-B510-59C16FEBCA17}">
      <dsp:nvSpPr>
        <dsp:cNvPr id="0" name=""/>
        <dsp:cNvSpPr/>
      </dsp:nvSpPr>
      <dsp:spPr>
        <a:xfrm>
          <a:off x="1529126" y="1634018"/>
          <a:ext cx="591773" cy="548778"/>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Input</a:t>
          </a:r>
          <a:endParaRPr lang="en-US" sz="1800" kern="1200" dirty="0">
            <a:solidFill>
              <a:schemeClr val="tx1"/>
            </a:solidFill>
            <a:latin typeface="Gill Sans" charset="0"/>
            <a:ea typeface="Gill Sans" charset="0"/>
            <a:cs typeface="Gill Sans" charset="0"/>
          </a:endParaRPr>
        </a:p>
      </dsp:txBody>
      <dsp:txXfrm>
        <a:off x="1529126" y="1634018"/>
        <a:ext cx="591773" cy="548778"/>
      </dsp:txXfrm>
    </dsp:sp>
    <dsp:sp modelId="{B11F8395-2A41-AE4F-ACC9-13AC74F55E62}">
      <dsp:nvSpPr>
        <dsp:cNvPr id="0" name=""/>
        <dsp:cNvSpPr/>
      </dsp:nvSpPr>
      <dsp:spPr>
        <a:xfrm>
          <a:off x="1677069" y="237214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Fault</a:t>
          </a:r>
          <a:endParaRPr lang="en-US" sz="1800" kern="1200" dirty="0">
            <a:latin typeface="Gill Sans" charset="0"/>
            <a:ea typeface="Gill Sans" charset="0"/>
            <a:cs typeface="Gill Sans" charset="0"/>
          </a:endParaRPr>
        </a:p>
      </dsp:txBody>
      <dsp:txXfrm>
        <a:off x="1677069" y="2372141"/>
        <a:ext cx="901640" cy="450820"/>
      </dsp:txXfrm>
    </dsp:sp>
    <dsp:sp modelId="{EEE24EF8-69BD-234D-9E88-741173F0378C}">
      <dsp:nvSpPr>
        <dsp:cNvPr id="0" name=""/>
        <dsp:cNvSpPr/>
      </dsp:nvSpPr>
      <dsp:spPr>
        <a:xfrm>
          <a:off x="1677069" y="301230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Reboot</a:t>
          </a:r>
          <a:endParaRPr lang="en-US" sz="1800" kern="1200" dirty="0">
            <a:latin typeface="Gill Sans" charset="0"/>
            <a:ea typeface="Gill Sans" charset="0"/>
            <a:cs typeface="Gill Sans" charset="0"/>
          </a:endParaRPr>
        </a:p>
      </dsp:txBody>
      <dsp:txXfrm>
        <a:off x="1677069" y="3012306"/>
        <a:ext cx="901640" cy="450820"/>
      </dsp:txXfrm>
    </dsp:sp>
    <dsp:sp modelId="{6CFD024A-6E3E-C74F-A1E4-DAA3E3350F49}">
      <dsp:nvSpPr>
        <dsp:cNvPr id="0" name=""/>
        <dsp:cNvSpPr/>
      </dsp:nvSpPr>
      <dsp:spPr>
        <a:xfrm>
          <a:off x="1677069" y="3652471"/>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Workload</a:t>
          </a:r>
          <a:endParaRPr lang="en-US" sz="1800" kern="1200" dirty="0">
            <a:latin typeface="Gill Sans" charset="0"/>
            <a:ea typeface="Gill Sans" charset="0"/>
            <a:cs typeface="Gill Sans" charset="0"/>
          </a:endParaRPr>
        </a:p>
      </dsp:txBody>
      <dsp:txXfrm>
        <a:off x="1677069" y="3652471"/>
        <a:ext cx="1005843" cy="450820"/>
      </dsp:txXfrm>
    </dsp:sp>
    <dsp:sp modelId="{4E77185A-7B38-F948-BB21-9415B1033AAB}">
      <dsp:nvSpPr>
        <dsp:cNvPr id="0" name=""/>
        <dsp:cNvSpPr/>
      </dsp:nvSpPr>
      <dsp:spPr>
        <a:xfrm>
          <a:off x="2694356" y="1634018"/>
          <a:ext cx="711601" cy="548346"/>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Scope</a:t>
          </a:r>
          <a:endParaRPr lang="en-US" sz="1800" kern="1200" dirty="0">
            <a:solidFill>
              <a:schemeClr val="tx1"/>
            </a:solidFill>
            <a:latin typeface="Gill Sans" charset="0"/>
            <a:ea typeface="Gill Sans" charset="0"/>
            <a:cs typeface="Gill Sans" charset="0"/>
          </a:endParaRPr>
        </a:p>
      </dsp:txBody>
      <dsp:txXfrm>
        <a:off x="2694356" y="1634018"/>
        <a:ext cx="711601" cy="548346"/>
      </dsp:txXfrm>
    </dsp:sp>
    <dsp:sp modelId="{5EC7B4BC-D6E0-494E-8F9F-6D6D134D7C5F}">
      <dsp:nvSpPr>
        <dsp:cNvPr id="0" name=""/>
        <dsp:cNvSpPr/>
      </dsp:nvSpPr>
      <dsp:spPr>
        <a:xfrm>
          <a:off x="2872257" y="2371708"/>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Nodes</a:t>
          </a:r>
          <a:endParaRPr lang="en-US" sz="1800" kern="1200" dirty="0">
            <a:latin typeface="Gill Sans" charset="0"/>
            <a:ea typeface="Gill Sans" charset="0"/>
            <a:cs typeface="Gill Sans" charset="0"/>
          </a:endParaRPr>
        </a:p>
      </dsp:txBody>
      <dsp:txXfrm>
        <a:off x="2872257" y="2371708"/>
        <a:ext cx="901640" cy="450820"/>
      </dsp:txXfrm>
    </dsp:sp>
    <dsp:sp modelId="{94FB6558-1362-3744-8078-68B40D37F8FD}">
      <dsp:nvSpPr>
        <dsp:cNvPr id="0" name=""/>
        <dsp:cNvSpPr/>
      </dsp:nvSpPr>
      <dsp:spPr>
        <a:xfrm>
          <a:off x="2872257" y="3011873"/>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Messages</a:t>
          </a:r>
          <a:endParaRPr lang="en-US" sz="1800" kern="1200" dirty="0">
            <a:latin typeface="Gill Sans" charset="0"/>
            <a:ea typeface="Gill Sans" charset="0"/>
            <a:cs typeface="Gill Sans" charset="0"/>
          </a:endParaRPr>
        </a:p>
      </dsp:txBody>
      <dsp:txXfrm>
        <a:off x="2872257" y="3011873"/>
        <a:ext cx="901640" cy="450820"/>
      </dsp:txXfrm>
    </dsp:sp>
    <dsp:sp modelId="{2068E678-8A86-334C-8AE9-8164A3B1AAE6}">
      <dsp:nvSpPr>
        <dsp:cNvPr id="0" name=""/>
        <dsp:cNvSpPr/>
      </dsp:nvSpPr>
      <dsp:spPr>
        <a:xfrm>
          <a:off x="2872257" y="3652038"/>
          <a:ext cx="1005843"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Protocols</a:t>
          </a:r>
          <a:endParaRPr lang="en-US" sz="1800" kern="1200" dirty="0">
            <a:latin typeface="Gill Sans" charset="0"/>
            <a:ea typeface="Gill Sans" charset="0"/>
            <a:cs typeface="Gill Sans" charset="0"/>
          </a:endParaRPr>
        </a:p>
      </dsp:txBody>
      <dsp:txXfrm>
        <a:off x="2872257" y="3652038"/>
        <a:ext cx="1005843" cy="450820"/>
      </dsp:txXfrm>
    </dsp:sp>
    <dsp:sp modelId="{569AF1F6-360E-7940-B2C7-3C8E37CB1AF0}">
      <dsp:nvSpPr>
        <dsp:cNvPr id="0" name=""/>
        <dsp:cNvSpPr/>
      </dsp:nvSpPr>
      <dsp:spPr>
        <a:xfrm>
          <a:off x="4130517" y="842648"/>
          <a:ext cx="1719392"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 &amp; Failure</a:t>
          </a:r>
          <a:endParaRPr lang="en-US" sz="1800" kern="1200" dirty="0">
            <a:solidFill>
              <a:schemeClr val="tx1"/>
            </a:solidFill>
            <a:latin typeface="Gill Sans" charset="0"/>
            <a:ea typeface="Gill Sans" charset="0"/>
            <a:cs typeface="Gill Sans" charset="0"/>
          </a:endParaRPr>
        </a:p>
      </dsp:txBody>
      <dsp:txXfrm>
        <a:off x="4130517" y="842648"/>
        <a:ext cx="1719392" cy="450820"/>
      </dsp:txXfrm>
    </dsp:sp>
    <dsp:sp modelId="{1C0E9EDA-D821-7641-815D-C21664E5036A}">
      <dsp:nvSpPr>
        <dsp:cNvPr id="0" name=""/>
        <dsp:cNvSpPr/>
      </dsp:nvSpPr>
      <dsp:spPr>
        <a:xfrm>
          <a:off x="3932593" y="1634018"/>
          <a:ext cx="539406"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Error</a:t>
          </a:r>
          <a:endParaRPr lang="en-US" sz="1800" kern="1200" dirty="0">
            <a:solidFill>
              <a:schemeClr val="tx1"/>
            </a:solidFill>
            <a:latin typeface="Gill Sans" charset="0"/>
            <a:ea typeface="Gill Sans" charset="0"/>
            <a:cs typeface="Gill Sans" charset="0"/>
          </a:endParaRPr>
        </a:p>
      </dsp:txBody>
      <dsp:txXfrm>
        <a:off x="3932593" y="1634018"/>
        <a:ext cx="539406" cy="450820"/>
      </dsp:txXfrm>
    </dsp:sp>
    <dsp:sp modelId="{ADDE005C-690B-AC47-8EB3-13D5F7A2A727}">
      <dsp:nvSpPr>
        <dsp:cNvPr id="0" name=""/>
        <dsp:cNvSpPr/>
      </dsp:nvSpPr>
      <dsp:spPr>
        <a:xfrm>
          <a:off x="4067444" y="227418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Mem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274182"/>
        <a:ext cx="901640" cy="450820"/>
      </dsp:txXfrm>
    </dsp:sp>
    <dsp:sp modelId="{8DDBE8BA-4F62-CC42-ABF0-BA4CFC443D8A}">
      <dsp:nvSpPr>
        <dsp:cNvPr id="0" name=""/>
        <dsp:cNvSpPr/>
      </dsp:nvSpPr>
      <dsp:spPr>
        <a:xfrm>
          <a:off x="4067444" y="28217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a:t>
          </a:r>
          <a:r>
            <a:rPr lang="en-US" sz="1800" kern="1200" dirty="0" err="1" smtClean="0">
              <a:ln>
                <a:noFill/>
              </a:ln>
              <a:solidFill>
                <a:schemeClr val="dk1">
                  <a:hueOff val="0"/>
                  <a:satOff val="0"/>
                  <a:lumOff val="0"/>
                </a:schemeClr>
              </a:solidFill>
              <a:effectLst/>
              <a:latin typeface="Gill Sans" charset="0"/>
              <a:ea typeface="Gill Sans" charset="0"/>
              <a:cs typeface="Gill Sans" charset="0"/>
            </a:rPr>
            <a:t>Sem</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2821731"/>
        <a:ext cx="901640" cy="450820"/>
      </dsp:txXfrm>
    </dsp:sp>
    <dsp:sp modelId="{B30A765A-0A40-EF49-AC7D-950F94CFF2A3}">
      <dsp:nvSpPr>
        <dsp:cNvPr id="0" name=""/>
        <dsp:cNvSpPr/>
      </dsp:nvSpPr>
      <dsp:spPr>
        <a:xfrm>
          <a:off x="4067444" y="338085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Hang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380856"/>
        <a:ext cx="901640" cy="450820"/>
      </dsp:txXfrm>
    </dsp:sp>
    <dsp:sp modelId="{02159DB4-5DA7-FF4B-8521-59747A7EB837}">
      <dsp:nvSpPr>
        <dsp:cNvPr id="0" name=""/>
        <dsp:cNvSpPr/>
      </dsp:nvSpPr>
      <dsp:spPr>
        <a:xfrm>
          <a:off x="4067444" y="3951558"/>
          <a:ext cx="1114815" cy="460039"/>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err="1" smtClean="0">
              <a:ln>
                <a:noFill/>
              </a:ln>
              <a:solidFill>
                <a:schemeClr val="dk1">
                  <a:hueOff val="0"/>
                  <a:satOff val="0"/>
                  <a:lumOff val="0"/>
                </a:schemeClr>
              </a:solidFill>
              <a:effectLst/>
              <a:latin typeface="Gill Sans" charset="0"/>
              <a:ea typeface="Gill Sans" charset="0"/>
              <a:cs typeface="Gill Sans" charset="0"/>
            </a:rPr>
            <a:t>Loc</a:t>
          </a:r>
          <a:r>
            <a:rPr lang="en-US" sz="1800" kern="1200" dirty="0" smtClean="0">
              <a:ln>
                <a:noFill/>
              </a:ln>
              <a:solidFill>
                <a:schemeClr val="dk1">
                  <a:hueOff val="0"/>
                  <a:satOff val="0"/>
                  <a:lumOff val="0"/>
                </a:schemeClr>
              </a:solidFill>
              <a:effectLst/>
              <a:latin typeface="Gill Sans" charset="0"/>
              <a:ea typeface="Gill Sans" charset="0"/>
              <a:cs typeface="Gill Sans" charset="0"/>
            </a:rPr>
            <a:t>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3951558"/>
        <a:ext cx="1114815" cy="460039"/>
      </dsp:txXfrm>
    </dsp:sp>
    <dsp:sp modelId="{F4DA113B-AE82-524E-AAC3-C664F32E99AC}">
      <dsp:nvSpPr>
        <dsp:cNvPr id="0" name=""/>
        <dsp:cNvSpPr/>
      </dsp:nvSpPr>
      <dsp:spPr>
        <a:xfrm>
          <a:off x="4067444" y="4531480"/>
          <a:ext cx="1219414"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Wrong</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4531480"/>
        <a:ext cx="1219414" cy="450820"/>
      </dsp:txXfrm>
    </dsp:sp>
    <dsp:sp modelId="{8F7791AF-B562-AF44-A5D3-9E0835F3B0A5}">
      <dsp:nvSpPr>
        <dsp:cNvPr id="0" name=""/>
        <dsp:cNvSpPr/>
      </dsp:nvSpPr>
      <dsp:spPr>
        <a:xfrm>
          <a:off x="4067444" y="5113759"/>
          <a:ext cx="986827"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Miss</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113759"/>
        <a:ext cx="986827" cy="450820"/>
      </dsp:txXfrm>
    </dsp:sp>
    <dsp:sp modelId="{98DC9C42-DB1D-AE44-93B4-4B24A47B3DF0}">
      <dsp:nvSpPr>
        <dsp:cNvPr id="0" name=""/>
        <dsp:cNvSpPr/>
      </dsp:nvSpPr>
      <dsp:spPr>
        <a:xfrm>
          <a:off x="4067444" y="5691783"/>
          <a:ext cx="1225293" cy="446546"/>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n>
                <a:noFill/>
              </a:ln>
              <a:solidFill>
                <a:schemeClr val="dk1">
                  <a:hueOff val="0"/>
                  <a:satOff val="0"/>
                  <a:lumOff val="0"/>
                </a:schemeClr>
              </a:solidFill>
              <a:effectLst/>
              <a:latin typeface="Gill Sans" charset="0"/>
              <a:ea typeface="Gill Sans" charset="0"/>
              <a:cs typeface="Gill Sans" charset="0"/>
            </a:rPr>
            <a:t>Glob Silence</a:t>
          </a:r>
          <a:endParaRPr lang="en-US" sz="1800" kern="1200" dirty="0">
            <a:ln>
              <a:noFill/>
            </a:ln>
            <a:solidFill>
              <a:schemeClr val="dk1">
                <a:hueOff val="0"/>
                <a:satOff val="0"/>
                <a:lumOff val="0"/>
              </a:schemeClr>
            </a:solidFill>
            <a:effectLst/>
            <a:latin typeface="Gill Sans" charset="0"/>
            <a:ea typeface="Gill Sans" charset="0"/>
            <a:cs typeface="Gill Sans" charset="0"/>
          </a:endParaRPr>
        </a:p>
      </dsp:txBody>
      <dsp:txXfrm>
        <a:off x="4067444" y="5691783"/>
        <a:ext cx="1225293" cy="446546"/>
      </dsp:txXfrm>
    </dsp:sp>
    <dsp:sp modelId="{DF5BE6F6-97C6-FB46-AFC3-137F8AD55311}">
      <dsp:nvSpPr>
        <dsp:cNvPr id="0" name=""/>
        <dsp:cNvSpPr/>
      </dsp:nvSpPr>
      <dsp:spPr>
        <a:xfrm>
          <a:off x="5146194" y="1634018"/>
          <a:ext cx="901640" cy="450820"/>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Failure</a:t>
          </a:r>
          <a:endParaRPr lang="en-US" sz="1800" kern="1200" dirty="0">
            <a:solidFill>
              <a:schemeClr val="tx1"/>
            </a:solidFill>
            <a:latin typeface="Gill Sans" charset="0"/>
            <a:ea typeface="Gill Sans" charset="0"/>
            <a:cs typeface="Gill Sans" charset="0"/>
          </a:endParaRPr>
        </a:p>
      </dsp:txBody>
      <dsp:txXfrm>
        <a:off x="5146194" y="1634018"/>
        <a:ext cx="901640" cy="450820"/>
      </dsp:txXfrm>
    </dsp:sp>
    <dsp:sp modelId="{9635E244-9DA3-A642-914C-F17CA1E2CF86}">
      <dsp:nvSpPr>
        <dsp:cNvPr id="0" name=""/>
        <dsp:cNvSpPr/>
      </dsp:nvSpPr>
      <dsp:spPr>
        <a:xfrm>
          <a:off x="5371604" y="2274182"/>
          <a:ext cx="1051826"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Downtime</a:t>
          </a:r>
          <a:endParaRPr lang="en-US" sz="1800" kern="1200" dirty="0">
            <a:latin typeface="Gill Sans" charset="0"/>
            <a:ea typeface="Gill Sans" charset="0"/>
            <a:cs typeface="Gill Sans" charset="0"/>
          </a:endParaRPr>
        </a:p>
      </dsp:txBody>
      <dsp:txXfrm>
        <a:off x="5371604" y="2274182"/>
        <a:ext cx="1051826" cy="450820"/>
      </dsp:txXfrm>
    </dsp:sp>
    <dsp:sp modelId="{69CDC33E-93AD-CB42-8882-9651C1A1C8A4}">
      <dsp:nvSpPr>
        <dsp:cNvPr id="0" name=""/>
        <dsp:cNvSpPr/>
      </dsp:nvSpPr>
      <dsp:spPr>
        <a:xfrm>
          <a:off x="5371604" y="2914347"/>
          <a:ext cx="1006095"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Data Loss</a:t>
          </a:r>
          <a:endParaRPr lang="en-US" sz="1800" kern="1200" dirty="0">
            <a:latin typeface="Gill Sans" charset="0"/>
            <a:ea typeface="Gill Sans" charset="0"/>
            <a:cs typeface="Gill Sans" charset="0"/>
          </a:endParaRPr>
        </a:p>
      </dsp:txBody>
      <dsp:txXfrm>
        <a:off x="5371604" y="2914347"/>
        <a:ext cx="1006095" cy="450820"/>
      </dsp:txXfrm>
    </dsp:sp>
    <dsp:sp modelId="{4000F6AC-B944-5042-8D6B-31ABBD13F57B}">
      <dsp:nvSpPr>
        <dsp:cNvPr id="0" name=""/>
        <dsp:cNvSpPr/>
      </dsp:nvSpPr>
      <dsp:spPr>
        <a:xfrm>
          <a:off x="5371604" y="3554512"/>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Op Fail</a:t>
          </a:r>
          <a:endParaRPr lang="en-US" sz="1800" kern="1200" dirty="0">
            <a:latin typeface="Gill Sans" charset="0"/>
            <a:ea typeface="Gill Sans" charset="0"/>
            <a:cs typeface="Gill Sans" charset="0"/>
          </a:endParaRPr>
        </a:p>
      </dsp:txBody>
      <dsp:txXfrm>
        <a:off x="5371604" y="3554512"/>
        <a:ext cx="901640" cy="450820"/>
      </dsp:txXfrm>
    </dsp:sp>
    <dsp:sp modelId="{93AEE1A1-0DDE-F447-A467-EF57727CC249}">
      <dsp:nvSpPr>
        <dsp:cNvPr id="0" name=""/>
        <dsp:cNvSpPr/>
      </dsp:nvSpPr>
      <dsp:spPr>
        <a:xfrm>
          <a:off x="5371604" y="4194677"/>
          <a:ext cx="123476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Performance</a:t>
          </a:r>
          <a:endParaRPr lang="en-US" sz="1800" kern="1200" dirty="0">
            <a:latin typeface="Gill Sans" charset="0"/>
            <a:ea typeface="Gill Sans" charset="0"/>
            <a:cs typeface="Gill Sans" charset="0"/>
          </a:endParaRPr>
        </a:p>
      </dsp:txBody>
      <dsp:txXfrm>
        <a:off x="5371604" y="4194677"/>
        <a:ext cx="1234760" cy="450820"/>
      </dsp:txXfrm>
    </dsp:sp>
    <dsp:sp modelId="{59027BE4-1E27-D641-96AB-D1A0E87978FE}">
      <dsp:nvSpPr>
        <dsp:cNvPr id="0" name=""/>
        <dsp:cNvSpPr/>
      </dsp:nvSpPr>
      <dsp:spPr>
        <a:xfrm>
          <a:off x="6898483" y="842648"/>
          <a:ext cx="1000135" cy="450820"/>
        </a:xfrm>
        <a:prstGeom prst="rect">
          <a:avLst/>
        </a:prstGeom>
        <a:solidFill>
          <a:schemeClr val="bg1"/>
        </a:solidFill>
        <a:ln w="57150" cmpd="sng">
          <a:solidFill>
            <a:srgbClr val="00FF00"/>
          </a:solid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FF00"/>
              </a:solidFill>
              <a:latin typeface="Gill Sans" charset="0"/>
              <a:ea typeface="Gill Sans" charset="0"/>
              <a:cs typeface="Gill Sans" charset="0"/>
            </a:rPr>
            <a:t>Fix</a:t>
          </a:r>
          <a:endParaRPr lang="en-US" sz="1800" kern="1200" dirty="0">
            <a:solidFill>
              <a:srgbClr val="00FF00"/>
            </a:solidFill>
            <a:latin typeface="Gill Sans" charset="0"/>
            <a:ea typeface="Gill Sans" charset="0"/>
            <a:cs typeface="Gill Sans" charset="0"/>
          </a:endParaRPr>
        </a:p>
      </dsp:txBody>
      <dsp:txXfrm>
        <a:off x="6898483" y="842648"/>
        <a:ext cx="1000135" cy="450820"/>
      </dsp:txXfrm>
    </dsp:sp>
    <dsp:sp modelId="{F0B3AAE9-7452-904B-A873-D4A1FFF0F927}">
      <dsp:nvSpPr>
        <dsp:cNvPr id="0" name=""/>
        <dsp:cNvSpPr/>
      </dsp:nvSpPr>
      <dsp:spPr>
        <a:xfrm>
          <a:off x="6435179" y="1634018"/>
          <a:ext cx="710384"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Timing</a:t>
          </a:r>
        </a:p>
      </dsp:txBody>
      <dsp:txXfrm>
        <a:off x="6435179" y="1634018"/>
        <a:ext cx="710384" cy="548639"/>
      </dsp:txXfrm>
    </dsp:sp>
    <dsp:sp modelId="{AE0A8AA2-39CD-6648-9E36-DC5428EBF015}">
      <dsp:nvSpPr>
        <dsp:cNvPr id="0" name=""/>
        <dsp:cNvSpPr/>
      </dsp:nvSpPr>
      <dsp:spPr>
        <a:xfrm>
          <a:off x="6612775"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Global Sync</a:t>
          </a:r>
        </a:p>
      </dsp:txBody>
      <dsp:txXfrm>
        <a:off x="6612775" y="2372001"/>
        <a:ext cx="901640" cy="450820"/>
      </dsp:txXfrm>
    </dsp:sp>
    <dsp:sp modelId="{050F8FDF-71EF-DA40-BCD6-5A4E49FE84FF}">
      <dsp:nvSpPr>
        <dsp:cNvPr id="0" name=""/>
        <dsp:cNvSpPr/>
      </dsp:nvSpPr>
      <dsp:spPr>
        <a:xfrm>
          <a:off x="6612775"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Local Sync</a:t>
          </a:r>
        </a:p>
      </dsp:txBody>
      <dsp:txXfrm>
        <a:off x="6612775" y="3012166"/>
        <a:ext cx="901640" cy="450820"/>
      </dsp:txXfrm>
    </dsp:sp>
    <dsp:sp modelId="{13B4C573-5DEE-AC48-91BF-1A964C68D921}">
      <dsp:nvSpPr>
        <dsp:cNvPr id="0" name=""/>
        <dsp:cNvSpPr/>
      </dsp:nvSpPr>
      <dsp:spPr>
        <a:xfrm>
          <a:off x="7484373" y="1634018"/>
          <a:ext cx="877548" cy="548639"/>
        </a:xfrm>
        <a:prstGeom prst="rect">
          <a:avLst/>
        </a:prstGeom>
        <a:solidFill>
          <a:schemeClr val="bg1"/>
        </a:solidFill>
        <a:ln>
          <a:noFill/>
        </a:ln>
        <a:effectLst>
          <a:softEdge rad="0"/>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Gill Sans" charset="0"/>
              <a:ea typeface="Gill Sans" charset="0"/>
              <a:cs typeface="Gill Sans" charset="0"/>
            </a:rPr>
            <a:t>Handling</a:t>
          </a:r>
        </a:p>
      </dsp:txBody>
      <dsp:txXfrm>
        <a:off x="7484373" y="1634018"/>
        <a:ext cx="877548" cy="548639"/>
      </dsp:txXfrm>
    </dsp:sp>
    <dsp:sp modelId="{609DB9FE-7E9D-9F40-971B-911B139BDFC0}">
      <dsp:nvSpPr>
        <dsp:cNvPr id="0" name=""/>
        <dsp:cNvSpPr/>
      </dsp:nvSpPr>
      <dsp:spPr>
        <a:xfrm>
          <a:off x="7703760" y="237200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Retry</a:t>
          </a:r>
        </a:p>
      </dsp:txBody>
      <dsp:txXfrm>
        <a:off x="7703760" y="2372001"/>
        <a:ext cx="901640" cy="450820"/>
      </dsp:txXfrm>
    </dsp:sp>
    <dsp:sp modelId="{E1E301A2-C682-6942-AD24-C330BD3E72F7}">
      <dsp:nvSpPr>
        <dsp:cNvPr id="0" name=""/>
        <dsp:cNvSpPr/>
      </dsp:nvSpPr>
      <dsp:spPr>
        <a:xfrm>
          <a:off x="7703760" y="301216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Ignore</a:t>
          </a:r>
        </a:p>
      </dsp:txBody>
      <dsp:txXfrm>
        <a:off x="7703760" y="3012166"/>
        <a:ext cx="901640" cy="450820"/>
      </dsp:txXfrm>
    </dsp:sp>
    <dsp:sp modelId="{B040F289-820C-B249-96CC-EAE3B716173E}">
      <dsp:nvSpPr>
        <dsp:cNvPr id="0" name=""/>
        <dsp:cNvSpPr/>
      </dsp:nvSpPr>
      <dsp:spPr>
        <a:xfrm>
          <a:off x="7703760" y="3652331"/>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Accept</a:t>
          </a:r>
        </a:p>
      </dsp:txBody>
      <dsp:txXfrm>
        <a:off x="7703760" y="3652331"/>
        <a:ext cx="901640" cy="450820"/>
      </dsp:txXfrm>
    </dsp:sp>
    <dsp:sp modelId="{1C7D7F90-2353-7A4B-B4B2-4F98D8C2A65A}">
      <dsp:nvSpPr>
        <dsp:cNvPr id="0" name=""/>
        <dsp:cNvSpPr/>
      </dsp:nvSpPr>
      <dsp:spPr>
        <a:xfrm>
          <a:off x="7703760" y="4292496"/>
          <a:ext cx="901640" cy="450820"/>
        </a:xfrm>
        <a:prstGeom prst="rect">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n-US" sz="1800" kern="1200" dirty="0" smtClean="0">
              <a:latin typeface="Gill Sans" charset="0"/>
              <a:ea typeface="Gill Sans" charset="0"/>
              <a:cs typeface="Gill Sans" charset="0"/>
            </a:rPr>
            <a:t>Others</a:t>
          </a:r>
        </a:p>
      </dsp:txBody>
      <dsp:txXfrm>
        <a:off x="7703760" y="4292496"/>
        <a:ext cx="901640" cy="4508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056C4-132D-C044-83DA-36C771DBAF7F}" type="datetimeFigureOut">
              <a:rPr lang="en-US" smtClean="0"/>
              <a:t>5/5/16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E73C46-BCD4-C841-8A7D-7E7696BA485E}" type="slidenum">
              <a:rPr lang="en-US" smtClean="0"/>
              <a:t>‹#›</a:t>
            </a:fld>
            <a:endParaRPr lang="en-US" dirty="0"/>
          </a:p>
        </p:txBody>
      </p:sp>
    </p:spTree>
    <p:extLst>
      <p:ext uri="{BB962C8B-B14F-4D97-AF65-F5344CB8AC3E}">
        <p14:creationId xmlns:p14="http://schemas.microsoft.com/office/powerpoint/2010/main" val="2548597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84F0-E1B3-A84D-B080-A5EC3A2F89D8}" type="datetimeFigureOut">
              <a:rPr lang="en-US" smtClean="0"/>
              <a:t>5/5/16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85528-96B8-1144-A84C-245ACA11C1E0}" type="slidenum">
              <a:rPr lang="en-US" smtClean="0"/>
              <a:t>‹#›</a:t>
            </a:fld>
            <a:endParaRPr lang="en-US" dirty="0"/>
          </a:p>
        </p:txBody>
      </p:sp>
    </p:spTree>
    <p:extLst>
      <p:ext uri="{BB962C8B-B14F-4D97-AF65-F5344CB8AC3E}">
        <p14:creationId xmlns:p14="http://schemas.microsoft.com/office/powerpoint/2010/main" val="10193094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My name is </a:t>
            </a:r>
            <a:r>
              <a:rPr lang="en-US" sz="1200" kern="1200" dirty="0" err="1" smtClean="0">
                <a:solidFill>
                  <a:schemeClr val="tx1"/>
                </a:solidFill>
                <a:effectLst/>
                <a:latin typeface="+mn-lt"/>
                <a:ea typeface="+mn-ea"/>
                <a:cs typeface="+mn-cs"/>
              </a:rPr>
              <a:t>Tanakorn</a:t>
            </a:r>
            <a:r>
              <a:rPr lang="en-US" sz="1200" kern="1200" dirty="0" smtClean="0">
                <a:solidFill>
                  <a:schemeClr val="tx1"/>
                </a:solidFill>
                <a:effectLst/>
                <a:latin typeface="+mn-lt"/>
                <a:ea typeface="+mn-ea"/>
                <a:cs typeface="+mn-cs"/>
              </a:rPr>
              <a:t>. Today I will talk about </a:t>
            </a:r>
            <a:r>
              <a:rPr lang="en-US" sz="1200" kern="1200" dirty="0" err="1" smtClean="0">
                <a:solidFill>
                  <a:schemeClr val="tx1"/>
                </a:solidFill>
                <a:effectLst/>
                <a:latin typeface="+mn-lt"/>
                <a:ea typeface="+mn-ea"/>
                <a:cs typeface="+mn-cs"/>
              </a:rPr>
              <a:t>TaxDC</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a:t>
            </a:fld>
            <a:endParaRPr lang="en-US" dirty="0"/>
          </a:p>
        </p:txBody>
      </p:sp>
    </p:spTree>
    <p:extLst>
      <p:ext uri="{BB962C8B-B14F-4D97-AF65-F5344CB8AC3E}">
        <p14:creationId xmlns:p14="http://schemas.microsoft.com/office/powerpoint/2010/main" val="360851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me show you an example of real world DC bug in </a:t>
            </a:r>
            <a:r>
              <a:rPr lang="en-US" sz="1200" kern="1200" dirty="0" err="1" smtClean="0">
                <a:solidFill>
                  <a:schemeClr val="tx1"/>
                </a:solidFill>
                <a:effectLst/>
                <a:latin typeface="+mn-lt"/>
                <a:ea typeface="+mn-ea"/>
                <a:cs typeface="+mn-cs"/>
              </a:rPr>
              <a:t>ZooKeeper</a:t>
            </a:r>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10</a:t>
            </a:fld>
            <a:endParaRPr lang="en-US" dirty="0"/>
          </a:p>
        </p:txBody>
      </p:sp>
    </p:spTree>
    <p:extLst>
      <p:ext uri="{BB962C8B-B14F-4D97-AF65-F5344CB8AC3E}">
        <p14:creationId xmlns:p14="http://schemas.microsoft.com/office/powerpoint/2010/main" val="3685703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after </a:t>
            </a:r>
            <a:r>
              <a:rPr lang="en-US" baseline="0" dirty="0" smtClean="0"/>
              <a:t>we run the systems, </a:t>
            </a:r>
            <a:r>
              <a:rPr lang="en-US" sz="1200" kern="1200" dirty="0" smtClean="0">
                <a:solidFill>
                  <a:schemeClr val="tx1"/>
                </a:solidFill>
                <a:effectLst/>
                <a:latin typeface="+mn-lt"/>
                <a:ea typeface="+mn-ea"/>
                <a:cs typeface="+mn-cs"/>
              </a:rPr>
              <a:t>study protocols, read the source code and patches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can define new detailed characteristics of the bugs which lead to this full tax- </a:t>
            </a:r>
            <a:r>
              <a:rPr lang="en-US" sz="1200" kern="1200" dirty="0" err="1" smtClean="0">
                <a:solidFill>
                  <a:schemeClr val="tx1"/>
                </a:solidFill>
                <a:effectLst/>
                <a:latin typeface="+mn-lt"/>
                <a:ea typeface="+mn-ea"/>
                <a:cs typeface="+mn-cs"/>
              </a:rPr>
              <a:t>onomy</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11</a:t>
            </a:fld>
            <a:endParaRPr lang="en-US" dirty="0"/>
          </a:p>
        </p:txBody>
      </p:sp>
    </p:spTree>
    <p:extLst>
      <p:ext uri="{BB962C8B-B14F-4D97-AF65-F5344CB8AC3E}">
        <p14:creationId xmlns:p14="http://schemas.microsoft.com/office/powerpoint/2010/main" val="2924946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looks depressing, but don’t worry, I’ll discuss some of them.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12</a:t>
            </a:fld>
            <a:endParaRPr lang="en-US" dirty="0"/>
          </a:p>
        </p:txBody>
      </p:sp>
    </p:spTree>
    <p:extLst>
      <p:ext uri="{BB962C8B-B14F-4D97-AF65-F5344CB8AC3E}">
        <p14:creationId xmlns:p14="http://schemas.microsoft.com/office/powerpoint/2010/main" val="50349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start with trigger. Trigger is conditions that make bugs happen.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13</a:t>
            </a:fld>
            <a:endParaRPr lang="en-US" dirty="0"/>
          </a:p>
        </p:txBody>
      </p:sp>
    </p:spTree>
    <p:extLst>
      <p:ext uri="{BB962C8B-B14F-4D97-AF65-F5344CB8AC3E}">
        <p14:creationId xmlns:p14="http://schemas.microsoft.com/office/powerpoint/2010/main" val="1903006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I’ll focus on timing condition.</a:t>
            </a:r>
            <a:endParaRPr lang="en-US" dirty="0" smtClean="0"/>
          </a:p>
          <a:p>
            <a:r>
              <a:rPr lang="en-US" sz="1200" kern="1200" dirty="0" smtClean="0">
                <a:solidFill>
                  <a:schemeClr val="tx1"/>
                </a:solidFill>
                <a:effectLst/>
                <a:latin typeface="+mn-lt"/>
                <a:ea typeface="+mn-ea"/>
                <a:cs typeface="+mn-cs"/>
              </a:rPr>
              <a:t>Timing condition is an untimely moment that makes bug happens. Understanding timing helps design de- </a:t>
            </a:r>
            <a:r>
              <a:rPr lang="en-US" sz="1200" kern="1200" dirty="0" err="1" smtClean="0">
                <a:solidFill>
                  <a:schemeClr val="tx1"/>
                </a:solidFill>
                <a:effectLst/>
                <a:latin typeface="+mn-lt"/>
                <a:ea typeface="+mn-ea"/>
                <a:cs typeface="+mn-cs"/>
              </a:rPr>
              <a:t>tection</a:t>
            </a:r>
            <a:r>
              <a:rPr lang="en-US" sz="1200" kern="1200" dirty="0" smtClean="0">
                <a:solidFill>
                  <a:schemeClr val="tx1"/>
                </a:solidFill>
                <a:effectLst/>
                <a:latin typeface="+mn-lt"/>
                <a:ea typeface="+mn-ea"/>
                <a:cs typeface="+mn-cs"/>
              </a:rPr>
              <a:t> tools.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14</a:t>
            </a:fld>
            <a:endParaRPr lang="en-US" dirty="0"/>
          </a:p>
        </p:txBody>
      </p:sp>
    </p:spTree>
    <p:extLst>
      <p:ext uri="{BB962C8B-B14F-4D97-AF65-F5344CB8AC3E}">
        <p14:creationId xmlns:p14="http://schemas.microsoft.com/office/powerpoint/2010/main" val="1287338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our study, DC bugs are triggered by message timing or fault timing. </a:t>
            </a:r>
            <a:endParaRPr lang="en-US" dirty="0" smtClean="0"/>
          </a:p>
          <a:p>
            <a:r>
              <a:rPr lang="en-US" sz="1200" kern="1200" dirty="0" smtClean="0">
                <a:solidFill>
                  <a:schemeClr val="tx1"/>
                </a:solidFill>
                <a:effectLst/>
                <a:latin typeface="+mn-lt"/>
                <a:ea typeface="+mn-ea"/>
                <a:cs typeface="+mn-cs"/>
              </a:rPr>
              <a:t>Look at message timing first. </a:t>
            </a:r>
            <a:endParaRPr lang="en-US" dirty="0" smtClean="0"/>
          </a:p>
          <a:p>
            <a:r>
              <a:rPr lang="en-US" sz="1200" kern="1200" dirty="0" smtClean="0">
                <a:solidFill>
                  <a:schemeClr val="tx1"/>
                </a:solidFill>
                <a:effectLst/>
                <a:latin typeface="+mn-lt"/>
                <a:ea typeface="+mn-ea"/>
                <a:cs typeface="+mn-cs"/>
              </a:rPr>
              <a:t>In a distributed operation, it involves many events. First we think to hit a bug, it’s about the ordering of many events. Like 10 events must be in an exact order.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15</a:t>
            </a:fld>
            <a:endParaRPr lang="en-US" dirty="0"/>
          </a:p>
        </p:txBody>
      </p:sp>
    </p:spTree>
    <p:extLst>
      <p:ext uri="{BB962C8B-B14F-4D97-AF65-F5344CB8AC3E}">
        <p14:creationId xmlns:p14="http://schemas.microsoft.com/office/powerpoint/2010/main" val="2845562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that’s not true, let look at this pattern that we call order violation.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16</a:t>
            </a:fld>
            <a:endParaRPr lang="en-US" dirty="0"/>
          </a:p>
        </p:txBody>
      </p:sp>
    </p:spTree>
    <p:extLst>
      <p:ext uri="{BB962C8B-B14F-4D97-AF65-F5344CB8AC3E}">
        <p14:creationId xmlns:p14="http://schemas.microsoft.com/office/powerpoint/2010/main" val="18101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pattern only involves 2 events, X and Y. X must happen before Y, but X can happen after Y. </a:t>
            </a:r>
            <a:endParaRPr lang="en-US" dirty="0" smtClean="0"/>
          </a:p>
          <a:p>
            <a:r>
              <a:rPr lang="en-US" sz="1200" kern="1200" dirty="0" smtClean="0">
                <a:solidFill>
                  <a:schemeClr val="tx1"/>
                </a:solidFill>
                <a:effectLst/>
                <a:latin typeface="+mn-lt"/>
                <a:ea typeface="+mn-ea"/>
                <a:cs typeface="+mn-cs"/>
              </a:rPr>
              <a:t>This takes 44% of the bugs.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17</a:t>
            </a:fld>
            <a:endParaRPr lang="en-US" dirty="0"/>
          </a:p>
        </p:txBody>
      </p:sp>
    </p:spTree>
    <p:extLst>
      <p:ext uri="{BB962C8B-B14F-4D97-AF65-F5344CB8AC3E}">
        <p14:creationId xmlns:p14="http://schemas.microsoft.com/office/powerpoint/2010/main" val="539498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looks simple but actually in our study, message- message race can come in different complex forms. </a:t>
            </a:r>
            <a:endParaRPr lang="en-US" dirty="0" smtClean="0"/>
          </a:p>
          <a:p>
            <a:r>
              <a:rPr lang="en-US" sz="1200" kern="1200" dirty="0" smtClean="0">
                <a:solidFill>
                  <a:schemeClr val="tx1"/>
                </a:solidFill>
                <a:effectLst/>
                <a:latin typeface="+mn-lt"/>
                <a:ea typeface="+mn-ea"/>
                <a:cs typeface="+mn-cs"/>
              </a:rPr>
              <a:t>Here what I’ve just shown you receive-receive race.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18</a:t>
            </a:fld>
            <a:endParaRPr lang="en-US" dirty="0"/>
          </a:p>
        </p:txBody>
      </p:sp>
    </p:spTree>
    <p:extLst>
      <p:ext uri="{BB962C8B-B14F-4D97-AF65-F5344CB8AC3E}">
        <p14:creationId xmlns:p14="http://schemas.microsoft.com/office/powerpoint/2010/main" val="66070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Well, interestingly, order violation is not just message- message race, we could also have message-compute race.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19</a:t>
            </a:fld>
            <a:endParaRPr lang="en-US" dirty="0"/>
          </a:p>
        </p:txBody>
      </p:sp>
    </p:spTree>
    <p:extLst>
      <p:ext uri="{BB962C8B-B14F-4D97-AF65-F5344CB8AC3E}">
        <p14:creationId xmlns:p14="http://schemas.microsoft.com/office/powerpoint/2010/main" val="310515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worry. I’m not </a:t>
            </a:r>
            <a:r>
              <a:rPr lang="en-US" sz="1200" kern="1200" dirty="0" err="1" smtClean="0">
                <a:solidFill>
                  <a:schemeClr val="tx1"/>
                </a:solidFill>
                <a:effectLst/>
                <a:latin typeface="+mn-lt"/>
                <a:ea typeface="+mn-ea"/>
                <a:cs typeface="+mn-cs"/>
              </a:rPr>
              <a:t>gonna</a:t>
            </a:r>
            <a:r>
              <a:rPr lang="en-US" sz="1200" kern="1200" dirty="0" smtClean="0">
                <a:solidFill>
                  <a:schemeClr val="tx1"/>
                </a:solidFill>
                <a:effectLst/>
                <a:latin typeface="+mn-lt"/>
                <a:ea typeface="+mn-ea"/>
                <a:cs typeface="+mn-cs"/>
              </a:rPr>
              <a:t> complain about tax or government. I love government, they fund our re- search group. </a:t>
            </a:r>
            <a:endParaRPr lang="en-US" dirty="0" smtClean="0"/>
          </a:p>
        </p:txBody>
      </p:sp>
      <p:sp>
        <p:nvSpPr>
          <p:cNvPr id="4" name="Slide Number Placeholder 3"/>
          <p:cNvSpPr>
            <a:spLocks noGrp="1"/>
          </p:cNvSpPr>
          <p:nvPr>
            <p:ph type="sldNum" sz="quarter" idx="10"/>
          </p:nvPr>
        </p:nvSpPr>
        <p:spPr/>
        <p:txBody>
          <a:bodyPr/>
          <a:lstStyle/>
          <a:p>
            <a:fld id="{C0885528-96B8-1144-A84C-245ACA11C1E0}" type="slidenum">
              <a:rPr lang="en-US" smtClean="0"/>
              <a:t>2</a:t>
            </a:fld>
            <a:endParaRPr lang="en-US" dirty="0"/>
          </a:p>
        </p:txBody>
      </p:sp>
    </p:spTree>
    <p:extLst>
      <p:ext uri="{BB962C8B-B14F-4D97-AF65-F5344CB8AC3E}">
        <p14:creationId xmlns:p14="http://schemas.microsoft.com/office/powerpoint/2010/main" val="374559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message timing is atomicity violation, which takes 20%.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20</a:t>
            </a:fld>
            <a:endParaRPr lang="en-US" dirty="0"/>
          </a:p>
        </p:txBody>
      </p:sp>
    </p:spTree>
    <p:extLst>
      <p:ext uri="{BB962C8B-B14F-4D97-AF65-F5344CB8AC3E}">
        <p14:creationId xmlns:p14="http://schemas.microsoft.com/office/powerpoint/2010/main" val="1577045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those’re message timing bugs, but we found that sometime bugs are happening from fault timing, which take 21%. </a:t>
            </a:r>
            <a:endParaRPr lang="en-US" dirty="0" smtClean="0"/>
          </a:p>
          <a:p>
            <a:r>
              <a:rPr lang="en-US" sz="1200" kern="1200" dirty="0" smtClean="0">
                <a:solidFill>
                  <a:schemeClr val="tx1"/>
                </a:solidFill>
                <a:effectLst/>
                <a:latin typeface="+mn-lt"/>
                <a:ea typeface="+mn-ea"/>
                <a:cs typeface="+mn-cs"/>
              </a:rPr>
              <a:t>Because fault is expected in distributed systems. And it happens at very very specific timing, we’ll get a problem. </a:t>
            </a:r>
            <a:endParaRPr lang="en-US" dirty="0" smtClean="0"/>
          </a:p>
          <a:p>
            <a:r>
              <a:rPr lang="en-US" sz="1200" kern="1200" dirty="0" smtClean="0">
                <a:solidFill>
                  <a:schemeClr val="tx1"/>
                </a:solidFill>
                <a:effectLst/>
                <a:latin typeface="+mn-lt"/>
                <a:ea typeface="+mn-ea"/>
                <a:cs typeface="+mn-cs"/>
              </a:rPr>
              <a:t>There is no fault timing in LC bugs, this is only in DC bugs.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21</a:t>
            </a:fld>
            <a:endParaRPr lang="en-US" dirty="0"/>
          </a:p>
        </p:txBody>
      </p:sp>
    </p:spTree>
    <p:extLst>
      <p:ext uri="{BB962C8B-B14F-4D97-AF65-F5344CB8AC3E}">
        <p14:creationId xmlns:p14="http://schemas.microsoft.com/office/powerpoint/2010/main" val="1637166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after node crashes, it can reboot back. And we also have reboot timing bugs which are similar to fault timing. So I’ll skip it.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22</a:t>
            </a:fld>
            <a:endParaRPr lang="en-US" dirty="0"/>
          </a:p>
        </p:txBody>
      </p:sp>
    </p:spTree>
    <p:extLst>
      <p:ext uri="{BB962C8B-B14F-4D97-AF65-F5344CB8AC3E}">
        <p14:creationId xmlns:p14="http://schemas.microsoft.com/office/powerpoint/2010/main" val="2393790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to recap, we have order and atomicity viola-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bugs, fault and reboot timing bugs. But that’s not 100%.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23</a:t>
            </a:fld>
            <a:endParaRPr lang="en-US" dirty="0"/>
          </a:p>
        </p:txBody>
      </p:sp>
    </p:spTree>
    <p:extLst>
      <p:ext uri="{BB962C8B-B14F-4D97-AF65-F5344CB8AC3E}">
        <p14:creationId xmlns:p14="http://schemas.microsoft.com/office/powerpoint/2010/main" val="12436088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sz="1200" kern="1200" dirty="0" smtClean="0">
                <a:solidFill>
                  <a:schemeClr val="tx1"/>
                </a:solidFill>
                <a:effectLst/>
                <a:latin typeface="+mn-lt"/>
                <a:ea typeface="+mn-ea"/>
                <a:cs typeface="+mn-cs"/>
              </a:rPr>
              <a:t>So, in summary, DC bugs have different forms of </a:t>
            </a:r>
            <a:r>
              <a:rPr lang="en-US" sz="1200" kern="1200" dirty="0" err="1" smtClean="0">
                <a:solidFill>
                  <a:schemeClr val="tx1"/>
                </a:solidFill>
                <a:effectLst/>
                <a:latin typeface="+mn-lt"/>
                <a:ea typeface="+mn-ea"/>
                <a:cs typeface="+mn-cs"/>
              </a:rPr>
              <a:t>tim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violations. </a:t>
            </a:r>
            <a:endParaRPr lang="en-US" dirty="0" smtClean="0"/>
          </a:p>
          <a:p>
            <a:r>
              <a:rPr lang="en-US" sz="1200" kern="1200" dirty="0" smtClean="0">
                <a:solidFill>
                  <a:schemeClr val="tx1"/>
                </a:solidFill>
                <a:effectLst/>
                <a:latin typeface="+mn-lt"/>
                <a:ea typeface="+mn-ea"/>
                <a:cs typeface="+mn-cs"/>
              </a:rPr>
              <a:t>Here, DC bugs are complex, but we can abstract all of them with only these timing patterns.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24</a:t>
            </a:fld>
            <a:endParaRPr lang="en-US" dirty="0"/>
          </a:p>
        </p:txBody>
      </p:sp>
    </p:spTree>
    <p:extLst>
      <p:ext uri="{BB962C8B-B14F-4D97-AF65-F5344CB8AC3E}">
        <p14:creationId xmlns:p14="http://schemas.microsoft.com/office/powerpoint/2010/main" val="1850497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 me tell you about input condition </a:t>
            </a:r>
            <a:endParaRPr lang="en-US" dirty="0" smtClean="0"/>
          </a:p>
          <a:p>
            <a:endParaRPr lang="en-US" dirty="0" smtClean="0"/>
          </a:p>
          <a:p>
            <a:r>
              <a:rPr lang="en-US" dirty="0" smtClean="0"/>
              <a:t>Input condition is input</a:t>
            </a:r>
            <a:r>
              <a:rPr lang="en-US" baseline="0" dirty="0" smtClean="0"/>
              <a:t> to exercise buggy code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25</a:t>
            </a:fld>
            <a:endParaRPr lang="en-US" dirty="0"/>
          </a:p>
        </p:txBody>
      </p:sp>
    </p:spTree>
    <p:extLst>
      <p:ext uri="{BB962C8B-B14F-4D97-AF65-F5344CB8AC3E}">
        <p14:creationId xmlns:p14="http://schemas.microsoft.com/office/powerpoint/2010/main" val="190300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Come back to this bug again. This bug shows that DC bugs are NOT just about message re-ordering, but also about fault and reboot.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not just 1 fault, 1 reboot, we need multiple. Like this bug, we need 2 crashes and 2 reboots to hit it.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26</a:t>
            </a:fld>
            <a:endParaRPr lang="en-US" dirty="0"/>
          </a:p>
        </p:txBody>
      </p:sp>
    </p:spTree>
    <p:extLst>
      <p:ext uri="{BB962C8B-B14F-4D97-AF65-F5344CB8AC3E}">
        <p14:creationId xmlns:p14="http://schemas.microsoft.com/office/powerpoint/2010/main" val="2690345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this bug, we ask “HOW MANY bugs require fault injection in order to reveal them?” </a:t>
            </a:r>
            <a:endParaRPr lang="en-US" dirty="0" smtClean="0"/>
          </a:p>
          <a:p>
            <a:r>
              <a:rPr lang="en-US" sz="1200" kern="1200" dirty="0" smtClean="0">
                <a:solidFill>
                  <a:schemeClr val="tx1"/>
                </a:solidFill>
                <a:effectLst/>
                <a:latin typeface="+mn-lt"/>
                <a:ea typeface="+mn-ea"/>
                <a:cs typeface="+mn-cs"/>
              </a:rPr>
              <a:t>Here it shows that 63% require some fault injections to manifest.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27</a:t>
            </a:fld>
            <a:endParaRPr lang="en-US" dirty="0"/>
          </a:p>
        </p:txBody>
      </p:sp>
    </p:spTree>
    <p:extLst>
      <p:ext uri="{BB962C8B-B14F-4D97-AF65-F5344CB8AC3E}">
        <p14:creationId xmlns:p14="http://schemas.microsoft.com/office/powerpoint/2010/main" val="3796330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again we collect how many reboots too. </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28</a:t>
            </a:fld>
            <a:endParaRPr lang="en-US" dirty="0"/>
          </a:p>
        </p:txBody>
      </p:sp>
    </p:spTree>
    <p:extLst>
      <p:ext uri="{BB962C8B-B14F-4D97-AF65-F5344CB8AC3E}">
        <p14:creationId xmlns:p14="http://schemas.microsoft.com/office/powerpoint/2010/main" val="885186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Alright, I’ve told you that to get to the bugs, we need message ordering, and sometime faults and reboots. </a:t>
            </a:r>
            <a:endParaRPr lang="en-US" dirty="0" smtClean="0"/>
          </a:p>
          <a:p>
            <a:endParaRPr lang="en-US" baseline="0"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29</a:t>
            </a:fld>
            <a:endParaRPr lang="en-US" dirty="0"/>
          </a:p>
        </p:txBody>
      </p:sp>
    </p:spTree>
    <p:extLst>
      <p:ext uri="{BB962C8B-B14F-4D97-AF65-F5344CB8AC3E}">
        <p14:creationId xmlns:p14="http://schemas.microsoft.com/office/powerpoint/2010/main" val="175947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TaxDC</a:t>
            </a:r>
            <a:r>
              <a:rPr lang="en-US" sz="1200" kern="1200" dirty="0" smtClean="0">
                <a:solidFill>
                  <a:schemeClr val="tx1"/>
                </a:solidFill>
                <a:effectLst/>
                <a:latin typeface="+mn-lt"/>
                <a:ea typeface="+mn-ea"/>
                <a:cs typeface="+mn-cs"/>
              </a:rPr>
              <a:t> is a study of concurrency bugs in distributed systems. This is a joint work with Jeffrey </a:t>
            </a:r>
            <a:r>
              <a:rPr lang="en-US" sz="1200" kern="1200" dirty="0" err="1" smtClean="0">
                <a:solidFill>
                  <a:schemeClr val="tx1"/>
                </a:solidFill>
                <a:effectLst/>
                <a:latin typeface="+mn-lt"/>
                <a:ea typeface="+mn-ea"/>
                <a:cs typeface="+mn-cs"/>
              </a:rPr>
              <a:t>Lukman</a:t>
            </a:r>
            <a:r>
              <a:rPr lang="en-US" sz="1200" kern="1200" dirty="0" smtClean="0">
                <a:solidFill>
                  <a:schemeClr val="tx1"/>
                </a:solidFill>
                <a:effectLst/>
                <a:latin typeface="+mn-lt"/>
                <a:ea typeface="+mn-ea"/>
                <a:cs typeface="+mn-cs"/>
              </a:rPr>
              <a:t>, professor Shan Lu, and my advisor, professor </a:t>
            </a:r>
            <a:r>
              <a:rPr lang="en-US" sz="1200" kern="1200" dirty="0" err="1" smtClean="0">
                <a:solidFill>
                  <a:schemeClr val="tx1"/>
                </a:solidFill>
                <a:effectLst/>
                <a:latin typeface="+mn-lt"/>
                <a:ea typeface="+mn-ea"/>
                <a:cs typeface="+mn-cs"/>
              </a:rPr>
              <a:t>Haryadi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Gunawi</a:t>
            </a:r>
            <a:r>
              <a:rPr lang="en-US" sz="1200" kern="1200" dirty="0" smtClean="0">
                <a:solidFill>
                  <a:schemeClr val="tx1"/>
                </a:solidFill>
                <a:effectLst/>
                <a:latin typeface="+mn-lt"/>
                <a:ea typeface="+mn-ea"/>
                <a:cs typeface="+mn-cs"/>
              </a:rPr>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a:t>
            </a:fld>
            <a:endParaRPr lang="en-US" dirty="0"/>
          </a:p>
        </p:txBody>
      </p:sp>
    </p:spTree>
    <p:extLst>
      <p:ext uri="{BB962C8B-B14F-4D97-AF65-F5344CB8AC3E}">
        <p14:creationId xmlns:p14="http://schemas.microsoft.com/office/powerpoint/2010/main" val="3608510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Well, that is about the triggers. Now let me briefly talk about errors.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30</a:t>
            </a:fld>
            <a:endParaRPr lang="en-US" dirty="0"/>
          </a:p>
        </p:txBody>
      </p:sp>
    </p:spTree>
    <p:extLst>
      <p:ext uri="{BB962C8B-B14F-4D97-AF65-F5344CB8AC3E}">
        <p14:creationId xmlns:p14="http://schemas.microsoft.com/office/powerpoint/2010/main" val="1903006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have local errors which are errors that we can see it by looking at a node that trigger happens. </a:t>
            </a:r>
            <a:endParaRPr lang="en-US" dirty="0" smtClean="0"/>
          </a:p>
          <a:p>
            <a:r>
              <a:rPr lang="en-US" sz="1200" kern="1200" dirty="0" smtClean="0">
                <a:solidFill>
                  <a:schemeClr val="tx1"/>
                </a:solidFill>
                <a:effectLst/>
                <a:latin typeface="+mn-lt"/>
                <a:ea typeface="+mn-ea"/>
                <a:cs typeface="+mn-cs"/>
              </a:rPr>
              <a:t>46% have local error.</a:t>
            </a:r>
            <a:endParaRPr lang="en-US" dirty="0" smtClean="0"/>
          </a:p>
          <a:p>
            <a:r>
              <a:rPr lang="en-US" sz="1200" kern="1200" dirty="0" smtClean="0">
                <a:solidFill>
                  <a:schemeClr val="tx1"/>
                </a:solidFill>
                <a:effectLst/>
                <a:latin typeface="+mn-lt"/>
                <a:ea typeface="+mn-ea"/>
                <a:cs typeface="+mn-cs"/>
              </a:rPr>
              <a:t>This means we can backward diagnose to root cause and build detection tools.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31</a:t>
            </a:fld>
            <a:endParaRPr lang="en-US" dirty="0"/>
          </a:p>
        </p:txBody>
      </p:sp>
    </p:spTree>
    <p:extLst>
      <p:ext uri="{BB962C8B-B14F-4D97-AF65-F5344CB8AC3E}">
        <p14:creationId xmlns:p14="http://schemas.microsoft.com/office/powerpoint/2010/main" val="321153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rest is global error which we cannot see in one node and have to look at other nodes.</a:t>
            </a:r>
          </a:p>
          <a:p>
            <a:endParaRPr lang="en-US" baseline="0" dirty="0" smtClean="0"/>
          </a:p>
          <a:p>
            <a:r>
              <a:rPr lang="en-US" baseline="0" dirty="0" smtClean="0"/>
              <a:t>Many bugs have hidden errors which mean</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32</a:t>
            </a:fld>
            <a:endParaRPr lang="en-US" dirty="0"/>
          </a:p>
        </p:txBody>
      </p:sp>
    </p:spTree>
    <p:extLst>
      <p:ext uri="{BB962C8B-B14F-4D97-AF65-F5344CB8AC3E}">
        <p14:creationId xmlns:p14="http://schemas.microsoft.com/office/powerpoint/2010/main" val="258323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 me talk about the fixes. </a:t>
            </a:r>
            <a:endParaRPr lang="en-US" dirty="0" smtClean="0"/>
          </a:p>
          <a:p>
            <a:r>
              <a:rPr lang="en-US" sz="1200" kern="1200" dirty="0" smtClean="0">
                <a:solidFill>
                  <a:schemeClr val="tx1"/>
                </a:solidFill>
                <a:effectLst/>
                <a:latin typeface="+mn-lt"/>
                <a:ea typeface="+mn-ea"/>
                <a:cs typeface="+mn-cs"/>
              </a:rPr>
              <a:t>Here, we study the patches and categorize them. This will help us identify opportunities for runtime </a:t>
            </a:r>
            <a:r>
              <a:rPr lang="en-US" sz="1200" kern="1200" dirty="0" err="1" smtClean="0">
                <a:solidFill>
                  <a:schemeClr val="tx1"/>
                </a:solidFill>
                <a:effectLst/>
                <a:latin typeface="+mn-lt"/>
                <a:ea typeface="+mn-ea"/>
                <a:cs typeface="+mn-cs"/>
              </a:rPr>
              <a:t>preven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and patch generation.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33</a:t>
            </a:fld>
            <a:endParaRPr lang="en-US" dirty="0"/>
          </a:p>
        </p:txBody>
      </p:sp>
    </p:spTree>
    <p:extLst>
      <p:ext uri="{BB962C8B-B14F-4D97-AF65-F5344CB8AC3E}">
        <p14:creationId xmlns:p14="http://schemas.microsoft.com/office/powerpoint/2010/main" val="1903006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first, when I first started this study, I thought that fixes for DC bugs must be very complex.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Yes, some fix</a:t>
            </a:r>
            <a:r>
              <a:rPr lang="en-US" sz="1200" kern="1200" baseline="0" dirty="0" smtClean="0">
                <a:solidFill>
                  <a:schemeClr val="tx1"/>
                </a:solidFill>
                <a:effectLst/>
                <a:latin typeface="+mn-lt"/>
                <a:ea typeface="+mn-ea"/>
                <a:cs typeface="+mn-cs"/>
              </a:rPr>
              <a:t> add new states and transitions, some add global synchronization which is similar to LC bugs</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34</a:t>
            </a:fld>
            <a:endParaRPr lang="en-US" dirty="0"/>
          </a:p>
        </p:txBody>
      </p:sp>
    </p:spTree>
    <p:extLst>
      <p:ext uri="{BB962C8B-B14F-4D97-AF65-F5344CB8AC3E}">
        <p14:creationId xmlns:p14="http://schemas.microsoft.com/office/powerpoint/2010/main" val="1837887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we see many of the bugs have simple fixes.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35</a:t>
            </a:fld>
            <a:endParaRPr lang="en-US" dirty="0"/>
          </a:p>
        </p:txBody>
      </p:sp>
    </p:spTree>
    <p:extLst>
      <p:ext uri="{BB962C8B-B14F-4D97-AF65-F5344CB8AC3E}">
        <p14:creationId xmlns:p14="http://schemas.microsoft.com/office/powerpoint/2010/main" val="11614217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case message come too early. </a:t>
            </a:r>
            <a:r>
              <a:rPr lang="en-US" sz="1200" kern="1200" dirty="0" smtClean="0">
                <a:solidFill>
                  <a:schemeClr val="tx1"/>
                </a:solidFill>
                <a:effectLst/>
                <a:latin typeface="+mn-lt"/>
                <a:ea typeface="+mn-ea"/>
                <a:cs typeface="+mn-cs"/>
              </a:rPr>
              <a:t>fixes just IGNORE</a:t>
            </a:r>
            <a:r>
              <a:rPr lang="en-US" sz="1200" kern="1200" baseline="0" dirty="0" smtClean="0">
                <a:solidFill>
                  <a:schemeClr val="tx1"/>
                </a:solidFill>
                <a:effectLst/>
                <a:latin typeface="+mn-lt"/>
                <a:ea typeface="+mn-ea"/>
                <a:cs typeface="+mn-cs"/>
              </a:rPr>
              <a:t> it</a:t>
            </a:r>
            <a:r>
              <a:rPr lang="en-US" sz="1200" kern="1200" dirty="0" smtClean="0">
                <a:solidFill>
                  <a:schemeClr val="tx1"/>
                </a:solidFill>
                <a:effectLst/>
                <a:latin typeface="+mn-lt"/>
                <a:ea typeface="+mn-ea"/>
                <a:cs typeface="+mn-cs"/>
              </a:rPr>
              <a:t>, and sometime it’s safe to do that.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C0885528-96B8-1144-A84C-245ACA11C1E0}" type="slidenum">
              <a:rPr lang="en-US" smtClean="0"/>
              <a:t>36</a:t>
            </a:fld>
            <a:endParaRPr lang="en-US" dirty="0"/>
          </a:p>
        </p:txBody>
      </p:sp>
    </p:spTree>
    <p:extLst>
      <p:ext uri="{BB962C8B-B14F-4D97-AF65-F5344CB8AC3E}">
        <p14:creationId xmlns:p14="http://schemas.microsoft.com/office/powerpoint/2010/main" val="4719692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case message come too early. It get rejected. Sender retry sending message again</a:t>
            </a:r>
            <a:endParaRPr lang="en-US" dirty="0" smtClean="0"/>
          </a:p>
        </p:txBody>
      </p:sp>
      <p:sp>
        <p:nvSpPr>
          <p:cNvPr id="4" name="Slide Number Placeholder 3"/>
          <p:cNvSpPr>
            <a:spLocks noGrp="1"/>
          </p:cNvSpPr>
          <p:nvPr>
            <p:ph type="sldNum" sz="quarter" idx="10"/>
          </p:nvPr>
        </p:nvSpPr>
        <p:spPr/>
        <p:txBody>
          <a:bodyPr/>
          <a:lstStyle/>
          <a:p>
            <a:fld id="{C0885528-96B8-1144-A84C-245ACA11C1E0}" type="slidenum">
              <a:rPr lang="en-US" smtClean="0"/>
              <a:t>37</a:t>
            </a:fld>
            <a:endParaRPr lang="en-US" dirty="0"/>
          </a:p>
        </p:txBody>
      </p:sp>
    </p:spTree>
    <p:extLst>
      <p:ext uri="{BB962C8B-B14F-4D97-AF65-F5344CB8AC3E}">
        <p14:creationId xmlns:p14="http://schemas.microsoft.com/office/powerpoint/2010/main" val="427768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case message come too early, we change processing</a:t>
            </a:r>
            <a:r>
              <a:rPr lang="en-US" baseline="0" dirty="0" smtClean="0"/>
              <a:t> function from F to existing function G.</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38</a:t>
            </a:fld>
            <a:endParaRPr lang="en-US" dirty="0"/>
          </a:p>
        </p:txBody>
      </p:sp>
    </p:spTree>
    <p:extLst>
      <p:ext uri="{BB962C8B-B14F-4D97-AF65-F5344CB8AC3E}">
        <p14:creationId xmlns:p14="http://schemas.microsoft.com/office/powerpoint/2010/main" val="23519294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good news here is 40% of bugs can be fixed with very easy fixes like this, which no new </a:t>
            </a:r>
            <a:r>
              <a:rPr lang="en-US" sz="1200" kern="1200" dirty="0" err="1" smtClean="0">
                <a:solidFill>
                  <a:schemeClr val="tx1"/>
                </a:solidFill>
                <a:effectLst/>
                <a:latin typeface="+mn-lt"/>
                <a:ea typeface="+mn-ea"/>
                <a:cs typeface="+mn-cs"/>
              </a:rPr>
              <a:t>computa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logic is introduced. </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39</a:t>
            </a:fld>
            <a:endParaRPr lang="en-US" dirty="0"/>
          </a:p>
        </p:txBody>
      </p:sp>
    </p:spTree>
    <p:extLst>
      <p:ext uri="{BB962C8B-B14F-4D97-AF65-F5344CB8AC3E}">
        <p14:creationId xmlns:p14="http://schemas.microsoft.com/office/powerpoint/2010/main" val="261319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Today more and more people develop distributed sys- </a:t>
            </a:r>
            <a:r>
              <a:rPr lang="en-US" sz="1200" kern="1200" dirty="0" err="1" smtClean="0">
                <a:solidFill>
                  <a:schemeClr val="tx1"/>
                </a:solidFill>
                <a:effectLst/>
                <a:latin typeface="+mn-lt"/>
                <a:ea typeface="+mn-ea"/>
                <a:cs typeface="+mn-cs"/>
              </a:rPr>
              <a:t>tems</a:t>
            </a:r>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But distributed systems are hard to get correct. </a:t>
            </a:r>
            <a:endParaRPr lang="en-US" dirty="0" smtClean="0"/>
          </a:p>
          <a:p>
            <a:r>
              <a:rPr lang="en-US" sz="1200" kern="1200" dirty="0" smtClean="0">
                <a:solidFill>
                  <a:schemeClr val="tx1"/>
                </a:solidFill>
                <a:effectLst/>
                <a:latin typeface="+mn-lt"/>
                <a:ea typeface="+mn-ea"/>
                <a:cs typeface="+mn-cs"/>
              </a:rPr>
              <a:t>It’s hard largely because of concurrency of events.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a:t>
            </a:fld>
            <a:endParaRPr lang="en-US" dirty="0"/>
          </a:p>
        </p:txBody>
      </p:sp>
    </p:spTree>
    <p:extLst>
      <p:ext uri="{BB962C8B-B14F-4D97-AF65-F5344CB8AC3E}">
        <p14:creationId xmlns:p14="http://schemas.microsoft.com/office/powerpoint/2010/main" val="33075740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me recap again. This is different from fixing LC bugs which we usually add lock to synchronize. But for DC bugs, sometime we could do this simple fixes like delay, ignore, retry, and accept.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40</a:t>
            </a:fld>
            <a:endParaRPr lang="en-US" dirty="0"/>
          </a:p>
        </p:txBody>
      </p:sp>
    </p:spTree>
    <p:extLst>
      <p:ext uri="{BB962C8B-B14F-4D97-AF65-F5344CB8AC3E}">
        <p14:creationId xmlns:p14="http://schemas.microsoft.com/office/powerpoint/2010/main" val="1556229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a:t>
            </a:r>
            <a:r>
              <a:rPr lang="en-US" sz="1200" kern="1200" dirty="0" err="1" smtClean="0">
                <a:solidFill>
                  <a:schemeClr val="tx1"/>
                </a:solidFill>
                <a:effectLst/>
                <a:latin typeface="+mn-lt"/>
                <a:ea typeface="+mn-ea"/>
                <a:cs typeface="+mn-cs"/>
              </a:rPr>
              <a:t>TaxDC</a:t>
            </a:r>
            <a:r>
              <a:rPr lang="en-US" sz="1200" kern="1200" dirty="0" smtClean="0">
                <a:solidFill>
                  <a:schemeClr val="tx1"/>
                </a:solidFill>
                <a:effectLst/>
                <a:latin typeface="+mn-lt"/>
                <a:ea typeface="+mn-ea"/>
                <a:cs typeface="+mn-cs"/>
              </a:rPr>
              <a:t> is bug study. And for all bug studies, people will ask, “SO WHAT?”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41</a:t>
            </a:fld>
            <a:endParaRPr lang="en-US" dirty="0"/>
          </a:p>
        </p:txBody>
      </p:sp>
    </p:spTree>
    <p:extLst>
      <p:ext uri="{BB962C8B-B14F-4D97-AF65-F5344CB8AC3E}">
        <p14:creationId xmlns:p14="http://schemas.microsoft.com/office/powerpoint/2010/main" val="42112222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let’s start with distributed systems model checker. This is a growing popular technique to reveal DC bugs as they permute all possible orderings of events.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42</a:t>
            </a:fld>
            <a:endParaRPr lang="en-US" dirty="0"/>
          </a:p>
        </p:txBody>
      </p:sp>
    </p:spTree>
    <p:extLst>
      <p:ext uri="{BB962C8B-B14F-4D97-AF65-F5344CB8AC3E}">
        <p14:creationId xmlns:p14="http://schemas.microsoft.com/office/powerpoint/2010/main" val="14263875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Today, we have much advancement in formal </a:t>
            </a:r>
            <a:r>
              <a:rPr lang="en-US" sz="1200" kern="1200" dirty="0" err="1" smtClean="0">
                <a:solidFill>
                  <a:schemeClr val="tx1"/>
                </a:solidFill>
                <a:effectLst/>
                <a:latin typeface="+mn-lt"/>
                <a:ea typeface="+mn-ea"/>
                <a:cs typeface="+mn-cs"/>
              </a:rPr>
              <a:t>verifica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of distributed systems. But so far we only verify FOREGROUND protocols such as read and write.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43</a:t>
            </a:fld>
            <a:endParaRPr lang="en-US" dirty="0"/>
          </a:p>
        </p:txBody>
      </p:sp>
    </p:spTree>
    <p:extLst>
      <p:ext uri="{BB962C8B-B14F-4D97-AF65-F5344CB8AC3E}">
        <p14:creationId xmlns:p14="http://schemas.microsoft.com/office/powerpoint/2010/main" val="12309999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bug detection, we have plentiful tools on LC bugs that look for buggy code patterns. </a:t>
            </a:r>
            <a:endParaRPr lang="en-US" dirty="0" smtClean="0"/>
          </a:p>
          <a:p>
            <a:r>
              <a:rPr lang="en-US" sz="1200" kern="1200" dirty="0" smtClean="0">
                <a:solidFill>
                  <a:schemeClr val="tx1"/>
                </a:solidFill>
                <a:effectLst/>
                <a:latin typeface="+mn-lt"/>
                <a:ea typeface="+mn-ea"/>
                <a:cs typeface="+mn-cs"/>
              </a:rPr>
              <a:t>What about DC bugs?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44</a:t>
            </a:fld>
            <a:endParaRPr lang="en-US" dirty="0"/>
          </a:p>
        </p:txBody>
      </p:sp>
    </p:spTree>
    <p:extLst>
      <p:ext uri="{BB962C8B-B14F-4D97-AF65-F5344CB8AC3E}">
        <p14:creationId xmlns:p14="http://schemas.microsoft.com/office/powerpoint/2010/main" val="41360989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runtime failure prevention. In the case of LC bugs, we have successful tools that inject delays at runtime to prevent LC bugs.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45</a:t>
            </a:fld>
            <a:endParaRPr lang="en-US" dirty="0"/>
          </a:p>
        </p:txBody>
      </p:sp>
    </p:spTree>
    <p:extLst>
      <p:ext uri="{BB962C8B-B14F-4D97-AF65-F5344CB8AC3E}">
        <p14:creationId xmlns:p14="http://schemas.microsoft.com/office/powerpoint/2010/main" val="1065609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in conclusion, why do we need to seriously address DC bug now? </a:t>
            </a:r>
            <a:endParaRPr lang="en-US" dirty="0" smtClean="0"/>
          </a:p>
          <a:p>
            <a:r>
              <a:rPr lang="en-US" sz="1200" kern="1200" dirty="0" smtClean="0">
                <a:solidFill>
                  <a:schemeClr val="tx1"/>
                </a:solidFill>
                <a:effectLst/>
                <a:latin typeface="+mn-lt"/>
                <a:ea typeface="+mn-ea"/>
                <a:cs typeface="+mn-cs"/>
              </a:rPr>
              <a:t>Because everything is distributed today and it is run- </a:t>
            </a:r>
            <a:r>
              <a:rPr lang="en-US" sz="1200" kern="1200" dirty="0" err="1" smtClean="0">
                <a:solidFill>
                  <a:schemeClr val="tx1"/>
                </a:solidFill>
                <a:effectLst/>
                <a:latin typeface="+mn-lt"/>
                <a:ea typeface="+mn-ea"/>
                <a:cs typeface="+mn-cs"/>
              </a:rPr>
              <a:t>ning</a:t>
            </a:r>
            <a:r>
              <a:rPr lang="en-US" sz="1200" kern="1200" dirty="0" smtClean="0">
                <a:solidFill>
                  <a:schemeClr val="tx1"/>
                </a:solidFill>
                <a:effectLst/>
                <a:latin typeface="+mn-lt"/>
                <a:ea typeface="+mn-ea"/>
                <a:cs typeface="+mn-cs"/>
              </a:rPr>
              <a:t> in large scale. Many engineers told us that in large scale, DC bugs are not common. The </a:t>
            </a:r>
            <a:r>
              <a:rPr lang="en-US" sz="1200" kern="1200" dirty="0" err="1" smtClean="0">
                <a:solidFill>
                  <a:schemeClr val="tx1"/>
                </a:solidFill>
                <a:effectLst/>
                <a:latin typeface="+mn-lt"/>
                <a:ea typeface="+mn-ea"/>
                <a:cs typeface="+mn-cs"/>
              </a:rPr>
              <a:t>probabil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ity</a:t>
            </a:r>
            <a:r>
              <a:rPr lang="en-US" sz="1200" kern="1200" dirty="0" smtClean="0">
                <a:solidFill>
                  <a:schemeClr val="tx1"/>
                </a:solidFill>
                <a:effectLst/>
                <a:latin typeface="+mn-lt"/>
                <a:ea typeface="+mn-ea"/>
                <a:cs typeface="+mn-cs"/>
              </a:rPr>
              <a:t> that we will hit them are not trivial.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46</a:t>
            </a:fld>
            <a:endParaRPr lang="en-US" dirty="0"/>
          </a:p>
        </p:txBody>
      </p:sp>
    </p:spTree>
    <p:extLst>
      <p:ext uri="{BB962C8B-B14F-4D97-AF65-F5344CB8AC3E}">
        <p14:creationId xmlns:p14="http://schemas.microsoft.com/office/powerpoint/2010/main" val="35610731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Hopefully many of you will find </a:t>
            </a:r>
            <a:r>
              <a:rPr lang="en-US" sz="1200" kern="1200" dirty="0" err="1" smtClean="0">
                <a:solidFill>
                  <a:schemeClr val="tx1"/>
                </a:solidFill>
                <a:effectLst/>
                <a:latin typeface="+mn-lt"/>
                <a:ea typeface="+mn-ea"/>
                <a:cs typeface="+mn-cs"/>
              </a:rPr>
              <a:t>TaxDC</a:t>
            </a:r>
            <a:r>
              <a:rPr lang="en-US" sz="1200" kern="1200" dirty="0" smtClean="0">
                <a:solidFill>
                  <a:schemeClr val="tx1"/>
                </a:solidFill>
                <a:effectLst/>
                <a:latin typeface="+mn-lt"/>
                <a:ea typeface="+mn-ea"/>
                <a:cs typeface="+mn-cs"/>
              </a:rPr>
              <a:t> useful. And again more details are in the paper. </a:t>
            </a:r>
            <a:endParaRPr lang="en-US" dirty="0" smtClean="0"/>
          </a:p>
          <a:p>
            <a:r>
              <a:rPr lang="en-US" sz="1200" kern="1200" dirty="0" smtClean="0">
                <a:solidFill>
                  <a:schemeClr val="tx1"/>
                </a:solidFill>
                <a:effectLst/>
                <a:latin typeface="+mn-lt"/>
                <a:ea typeface="+mn-ea"/>
                <a:cs typeface="+mn-cs"/>
              </a:rPr>
              <a:t>Now, I’m happy to answer your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47</a:t>
            </a:fld>
            <a:endParaRPr lang="en-US" dirty="0"/>
          </a:p>
        </p:txBody>
      </p:sp>
    </p:spTree>
    <p:extLst>
      <p:ext uri="{BB962C8B-B14F-4D97-AF65-F5344CB8AC3E}">
        <p14:creationId xmlns:p14="http://schemas.microsoft.com/office/powerpoint/2010/main" val="751060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DC bugs are the worst nightmare for large-scale </a:t>
            </a:r>
            <a:r>
              <a:rPr lang="en-US" sz="1200" kern="1200" dirty="0" err="1" smtClean="0">
                <a:solidFill>
                  <a:schemeClr val="tx1"/>
                </a:solidFill>
                <a:effectLst/>
                <a:latin typeface="+mn-lt"/>
                <a:ea typeface="+mn-ea"/>
                <a:cs typeface="+mn-cs"/>
              </a:rPr>
              <a:t>engi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neers</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5</a:t>
            </a:fld>
            <a:endParaRPr lang="en-US" dirty="0"/>
          </a:p>
        </p:txBody>
      </p:sp>
    </p:spTree>
    <p:extLst>
      <p:ext uri="{BB962C8B-B14F-4D97-AF65-F5344CB8AC3E}">
        <p14:creationId xmlns:p14="http://schemas.microsoft.com/office/powerpoint/2010/main" val="2797433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Before going further, I want to give a term definition of DC bugs first.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6</a:t>
            </a:fld>
            <a:endParaRPr lang="en-US" dirty="0"/>
          </a:p>
        </p:txBody>
      </p:sp>
    </p:spTree>
    <p:extLst>
      <p:ext uri="{BB962C8B-B14F-4D97-AF65-F5344CB8AC3E}">
        <p14:creationId xmlns:p14="http://schemas.microsoft.com/office/powerpoint/2010/main" val="2681347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also have local concurrency bugs or LC bugs, which are bugs in multi-threaded single machine software.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7</a:t>
            </a:fld>
            <a:endParaRPr lang="en-US" dirty="0"/>
          </a:p>
        </p:txBody>
      </p:sp>
    </p:spTree>
    <p:extLst>
      <p:ext uri="{BB962C8B-B14F-4D97-AF65-F5344CB8AC3E}">
        <p14:creationId xmlns:p14="http://schemas.microsoft.com/office/powerpoint/2010/main" val="210424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TaxDC</a:t>
            </a:r>
            <a:r>
              <a:rPr lang="en-US" sz="1200" kern="1200" dirty="0" smtClean="0">
                <a:solidFill>
                  <a:schemeClr val="tx1"/>
                </a:solidFill>
                <a:effectLst/>
                <a:latin typeface="+mn-lt"/>
                <a:ea typeface="+mn-ea"/>
                <a:cs typeface="+mn-cs"/>
              </a:rPr>
              <a:t> is a study on 104 bugs in 4 popular varied open-source distributed systems, including Cassandra,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Hadoop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MapReduce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HBase</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ZooKeeper</a:t>
            </a:r>
            <a:r>
              <a:rPr lang="en-US" sz="1200" kern="1200" dirty="0" smtClean="0">
                <a:solidFill>
                  <a:schemeClr val="tx1"/>
                </a:solidFill>
                <a:effectLst/>
                <a:latin typeface="+mn-lt"/>
                <a:ea typeface="+mn-ea"/>
                <a:cs typeface="+mn-cs"/>
              </a:rPr>
              <a:t>. The data is the bugs reported between 2011-2014. </a:t>
            </a:r>
            <a:endParaRPr lang="en-US" dirty="0" smtClean="0"/>
          </a:p>
          <a:p>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8</a:t>
            </a:fld>
            <a:endParaRPr lang="en-US" dirty="0"/>
          </a:p>
        </p:txBody>
      </p:sp>
    </p:spTree>
    <p:extLst>
      <p:ext uri="{BB962C8B-B14F-4D97-AF65-F5344CB8AC3E}">
        <p14:creationId xmlns:p14="http://schemas.microsoft.com/office/powerpoint/2010/main" val="405850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 is our contribution, a full complete taxonomy of DC bugs. </a:t>
            </a:r>
            <a:endParaRPr lang="en-US" dirty="0" smtClean="0"/>
          </a:p>
          <a:p>
            <a:r>
              <a:rPr lang="en-US" sz="1200" kern="1200" dirty="0" smtClean="0">
                <a:solidFill>
                  <a:schemeClr val="tx1"/>
                </a:solidFill>
                <a:effectLst/>
                <a:latin typeface="+mn-lt"/>
                <a:ea typeface="+mn-ea"/>
                <a:cs typeface="+mn-cs"/>
              </a:rPr>
              <a:t>I want to say that creating this taxonomy is painful. </a:t>
            </a:r>
            <a:endParaRPr lang="en-US" dirty="0"/>
          </a:p>
        </p:txBody>
      </p:sp>
      <p:sp>
        <p:nvSpPr>
          <p:cNvPr id="4" name="Slide Number Placeholder 3"/>
          <p:cNvSpPr>
            <a:spLocks noGrp="1"/>
          </p:cNvSpPr>
          <p:nvPr>
            <p:ph type="sldNum" sz="quarter" idx="10"/>
          </p:nvPr>
        </p:nvSpPr>
        <p:spPr/>
        <p:txBody>
          <a:bodyPr/>
          <a:lstStyle/>
          <a:p>
            <a:fld id="{C0885528-96B8-1144-A84C-245ACA11C1E0}" type="slidenum">
              <a:rPr lang="en-US" smtClean="0"/>
              <a:t>9</a:t>
            </a:fld>
            <a:endParaRPr lang="en-US" dirty="0"/>
          </a:p>
        </p:txBody>
      </p:sp>
    </p:spTree>
    <p:extLst>
      <p:ext uri="{BB962C8B-B14F-4D97-AF65-F5344CB8AC3E}">
        <p14:creationId xmlns:p14="http://schemas.microsoft.com/office/powerpoint/2010/main" val="190300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r>
              <a:rPr lang="en-US" smtClean="0"/>
              <a:t>4/5/16</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TaxDC @ ASPLOS ‘16</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8237106-F2ED-405E-BC33-CC3CF426205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3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9919"/>
            <a:ext cx="9144000" cy="3390539"/>
          </a:xfrm>
          <a:prstGeom prst="rect">
            <a:avLst/>
          </a:prstGeom>
          <a:solidFill>
            <a:srgbClr val="600A1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93413"/>
            <a:ext cx="7772400" cy="1470025"/>
          </a:xfrm>
        </p:spPr>
        <p:txBody>
          <a:bodyPr/>
          <a:lstStyle>
            <a:lvl1pPr algn="ctr">
              <a:defRPr sz="4800">
                <a:ln w="12700" cmpd="sng">
                  <a:solidFill>
                    <a:schemeClr val="bg1"/>
                  </a:solidFill>
                  <a:prstDash val="solid"/>
                </a:ln>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4/5/16</a:t>
            </a:r>
            <a:endParaRPr lang="en-US" dirty="0"/>
          </a:p>
        </p:txBody>
      </p:sp>
      <p:sp>
        <p:nvSpPr>
          <p:cNvPr id="5" name="Footer Placeholder 4"/>
          <p:cNvSpPr>
            <a:spLocks noGrp="1"/>
          </p:cNvSpPr>
          <p:nvPr>
            <p:ph type="ftr" sz="quarter" idx="11"/>
          </p:nvPr>
        </p:nvSpPr>
        <p:spPr/>
        <p:txBody>
          <a:bodyPr/>
          <a:lstStyle/>
          <a:p>
            <a:r>
              <a:rPr lang="en-US" smtClean="0"/>
              <a:t>TaxDC @ ASPLOS ‘16</a:t>
            </a:r>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4/5/16</a:t>
            </a:r>
            <a:endParaRPr lang="en-US" dirty="0"/>
          </a:p>
        </p:txBody>
      </p:sp>
      <p:sp>
        <p:nvSpPr>
          <p:cNvPr id="5" name="Footer Placeholder 4"/>
          <p:cNvSpPr>
            <a:spLocks noGrp="1"/>
          </p:cNvSpPr>
          <p:nvPr>
            <p:ph type="ftr" sz="quarter" idx="11"/>
          </p:nvPr>
        </p:nvSpPr>
        <p:spPr/>
        <p:txBody>
          <a:bodyPr/>
          <a:lstStyle/>
          <a:p>
            <a:r>
              <a:rPr lang="en-US" smtClean="0"/>
              <a:t>TaxDC @ ASPLOS ‘16</a:t>
            </a:r>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805" y="274638"/>
            <a:ext cx="8621875" cy="1143000"/>
          </a:xfrm>
        </p:spPr>
        <p:txBody>
          <a:bodyPr/>
          <a:lstStyle>
            <a:lvl1pPr>
              <a:defRPr>
                <a:ln w="12700" cmpd="sng">
                  <a:solidFill>
                    <a:schemeClr val="bg1"/>
                  </a:solidFill>
                  <a:prstDash val="solid"/>
                </a:ln>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1">
                    <a:lumMod val="75000"/>
                  </a:schemeClr>
                </a:solidFill>
              </a:defRPr>
            </a:lvl1pPr>
          </a:lstStyle>
          <a:p>
            <a:r>
              <a:rPr lang="en-US" smtClean="0"/>
              <a:t>4/5/16</a:t>
            </a:r>
            <a:endParaRPr lang="en-US" dirty="0"/>
          </a:p>
        </p:txBody>
      </p:sp>
      <p:sp>
        <p:nvSpPr>
          <p:cNvPr id="5" name="Footer Placeholder 4"/>
          <p:cNvSpPr>
            <a:spLocks noGrp="1"/>
          </p:cNvSpPr>
          <p:nvPr>
            <p:ph type="ftr" sz="quarter" idx="11"/>
          </p:nvPr>
        </p:nvSpPr>
        <p:spPr/>
        <p:txBody>
          <a:bodyPr/>
          <a:lstStyle>
            <a:lvl1pPr>
              <a:defRPr>
                <a:solidFill>
                  <a:schemeClr val="tx1">
                    <a:lumMod val="75000"/>
                  </a:schemeClr>
                </a:solidFill>
              </a:defRPr>
            </a:lvl1pPr>
          </a:lstStyle>
          <a:p>
            <a:r>
              <a:rPr lang="en-US" smtClean="0"/>
              <a:t>TaxDC @ ASPLOS ‘16</a:t>
            </a:r>
            <a:endParaRPr lang="en-US" dirty="0"/>
          </a:p>
        </p:txBody>
      </p:sp>
      <p:sp>
        <p:nvSpPr>
          <p:cNvPr id="6" name="Slide Number Placeholder 5"/>
          <p:cNvSpPr>
            <a:spLocks noGrp="1"/>
          </p:cNvSpPr>
          <p:nvPr>
            <p:ph type="sldNum" sz="quarter" idx="12"/>
          </p:nvPr>
        </p:nvSpPr>
        <p:spPr/>
        <p:txBody>
          <a:bodyPr/>
          <a:lstStyle>
            <a:lvl1pPr>
              <a:defRPr>
                <a:solidFill>
                  <a:schemeClr val="tx1">
                    <a:lumMod val="75000"/>
                  </a:schemeClr>
                </a:solidFill>
              </a:defRPr>
            </a:lvl1pPr>
          </a:lstStyle>
          <a:p>
            <a:fld id="{38237106-F2ED-405E-BC33-CC3CF426205F}" type="slidenum">
              <a:rPr lang="en-US" smtClean="0"/>
              <a:pPr/>
              <a:t>‹#›</a:t>
            </a:fld>
            <a:endParaRPr lang="en-US" dirty="0"/>
          </a:p>
        </p:txBody>
      </p:sp>
      <p:sp>
        <p:nvSpPr>
          <p:cNvPr id="8" name="Content Placeholder 7"/>
          <p:cNvSpPr>
            <a:spLocks noGrp="1"/>
          </p:cNvSpPr>
          <p:nvPr>
            <p:ph sz="quarter" idx="13"/>
          </p:nvPr>
        </p:nvSpPr>
        <p:spPr>
          <a:xfrm>
            <a:off x="277805" y="1600201"/>
            <a:ext cx="8621875" cy="5116424"/>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6"/>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1" y="3462339"/>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4/5/16</a:t>
            </a:r>
            <a:endParaRPr lang="en-US" dirty="0"/>
          </a:p>
        </p:txBody>
      </p:sp>
      <p:sp>
        <p:nvSpPr>
          <p:cNvPr id="5" name="Footer Placeholder 4"/>
          <p:cNvSpPr>
            <a:spLocks noGrp="1"/>
          </p:cNvSpPr>
          <p:nvPr>
            <p:ph type="ftr" sz="quarter" idx="11"/>
          </p:nvPr>
        </p:nvSpPr>
        <p:spPr/>
        <p:txBody>
          <a:bodyPr/>
          <a:lstStyle/>
          <a:p>
            <a:r>
              <a:rPr lang="en-US" smtClean="0"/>
              <a:t>TaxDC @ ASPLOS ‘16</a:t>
            </a:r>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68668" y="1600200"/>
            <a:ext cx="4174733" cy="5056897"/>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2"/>
          <p:cNvSpPr>
            <a:spLocks noGrp="1"/>
          </p:cNvSpPr>
          <p:nvPr>
            <p:ph sz="quarter" idx="14"/>
          </p:nvPr>
        </p:nvSpPr>
        <p:spPr>
          <a:xfrm>
            <a:off x="4800601" y="1600200"/>
            <a:ext cx="4168532" cy="5056896"/>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168669" y="274638"/>
            <a:ext cx="8800465" cy="1143000"/>
          </a:xfr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4/5/16</a:t>
            </a:r>
            <a:endParaRPr lang="en-US" dirty="0"/>
          </a:p>
        </p:txBody>
      </p:sp>
      <p:sp>
        <p:nvSpPr>
          <p:cNvPr id="8" name="Footer Placeholder 7"/>
          <p:cNvSpPr>
            <a:spLocks noGrp="1"/>
          </p:cNvSpPr>
          <p:nvPr>
            <p:ph type="ftr" sz="quarter" idx="11"/>
          </p:nvPr>
        </p:nvSpPr>
        <p:spPr/>
        <p:txBody>
          <a:bodyPr/>
          <a:lstStyle/>
          <a:p>
            <a:r>
              <a:rPr lang="en-US" smtClean="0"/>
              <a:t>TaxDC @ ASPLOS ‘16</a:t>
            </a:r>
            <a:endParaRPr lang="en-US" dirty="0"/>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649" y="274638"/>
            <a:ext cx="852266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4/5/16</a:t>
            </a:r>
            <a:endParaRPr lang="en-US" dirty="0"/>
          </a:p>
        </p:txBody>
      </p:sp>
      <p:sp>
        <p:nvSpPr>
          <p:cNvPr id="3" name="Footer Placeholder 2"/>
          <p:cNvSpPr>
            <a:spLocks noGrp="1"/>
          </p:cNvSpPr>
          <p:nvPr>
            <p:ph type="ftr" sz="quarter" idx="11"/>
          </p:nvPr>
        </p:nvSpPr>
        <p:spPr/>
        <p:txBody>
          <a:bodyPr/>
          <a:lstStyle/>
          <a:p>
            <a:r>
              <a:rPr lang="en-US" smtClean="0"/>
              <a:t>TaxDC @ ASPLOS ‘16</a:t>
            </a:r>
            <a:endParaRPr lang="en-US" dirty="0"/>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2"/>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532" y="0"/>
            <a:ext cx="9144531" cy="333048"/>
          </a:xfrm>
          <a:prstGeom prst="rect">
            <a:avLst/>
          </a:prstGeom>
          <a:solidFill>
            <a:srgbClr val="600A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latin typeface="Gill Sans"/>
              <a:cs typeface="Gill Sans"/>
            </a:endParaRPr>
          </a:p>
        </p:txBody>
      </p:sp>
      <p:sp>
        <p:nvSpPr>
          <p:cNvPr id="2" name="Title Placeholder 1"/>
          <p:cNvSpPr>
            <a:spLocks noGrp="1"/>
          </p:cNvSpPr>
          <p:nvPr>
            <p:ph type="title"/>
          </p:nvPr>
        </p:nvSpPr>
        <p:spPr>
          <a:xfrm>
            <a:off x="327413" y="525821"/>
            <a:ext cx="8562347" cy="891817"/>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7413" y="1600199"/>
            <a:ext cx="8562347" cy="517595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r>
              <a:rPr lang="en-US" dirty="0" smtClean="0"/>
              <a:t>Test 2</a:t>
            </a:r>
          </a:p>
        </p:txBody>
      </p:sp>
      <p:sp>
        <p:nvSpPr>
          <p:cNvPr id="4" name="Date Placeholder 3"/>
          <p:cNvSpPr>
            <a:spLocks noGrp="1"/>
          </p:cNvSpPr>
          <p:nvPr>
            <p:ph type="dt" sz="half" idx="2"/>
          </p:nvPr>
        </p:nvSpPr>
        <p:spPr>
          <a:xfrm>
            <a:off x="6684614" y="47771"/>
            <a:ext cx="1636911" cy="266091"/>
          </a:xfrm>
          <a:prstGeom prst="rect">
            <a:avLst/>
          </a:prstGeom>
        </p:spPr>
        <p:txBody>
          <a:bodyPr vert="horz" lIns="91440" tIns="45720" rIns="91440" bIns="45720" rtlCol="0" anchor="ctr"/>
          <a:lstStyle>
            <a:lvl1pPr algn="r">
              <a:defRPr sz="1000" strike="noStrike" spc="60" baseline="0">
                <a:solidFill>
                  <a:schemeClr val="tx1">
                    <a:lumMod val="85000"/>
                  </a:schemeClr>
                </a:solidFill>
                <a:latin typeface="Gill Sans"/>
                <a:cs typeface="Gill Sans"/>
              </a:defRPr>
            </a:lvl1pPr>
          </a:lstStyle>
          <a:p>
            <a:r>
              <a:rPr lang="en-US" smtClean="0"/>
              <a:t>4/5/16</a:t>
            </a:r>
            <a:endParaRPr lang="en-US" dirty="0"/>
          </a:p>
        </p:txBody>
      </p:sp>
      <p:sp>
        <p:nvSpPr>
          <p:cNvPr id="5" name="Footer Placeholder 4"/>
          <p:cNvSpPr>
            <a:spLocks noGrp="1"/>
          </p:cNvSpPr>
          <p:nvPr>
            <p:ph type="ftr" sz="quarter" idx="3"/>
          </p:nvPr>
        </p:nvSpPr>
        <p:spPr>
          <a:xfrm>
            <a:off x="1651368" y="47771"/>
            <a:ext cx="3259827" cy="266092"/>
          </a:xfrm>
          <a:prstGeom prst="rect">
            <a:avLst/>
          </a:prstGeom>
        </p:spPr>
        <p:txBody>
          <a:bodyPr vert="horz" lIns="91440" tIns="45720" rIns="91440" bIns="45720" rtlCol="0" anchor="ctr"/>
          <a:lstStyle>
            <a:lvl1pPr algn="l">
              <a:defRPr sz="1000" b="0" cap="none" spc="60" baseline="0">
                <a:solidFill>
                  <a:schemeClr val="tx1">
                    <a:lumMod val="85000"/>
                  </a:schemeClr>
                </a:solidFill>
                <a:latin typeface="Gill Sans"/>
                <a:cs typeface="Gill Sans"/>
              </a:defRPr>
            </a:lvl1pPr>
          </a:lstStyle>
          <a:p>
            <a:r>
              <a:rPr lang="en-US" smtClean="0"/>
              <a:t>TaxDC @ ASPLOS ‘16</a:t>
            </a:r>
            <a:endParaRPr lang="en-US" dirty="0"/>
          </a:p>
        </p:txBody>
      </p:sp>
      <p:sp>
        <p:nvSpPr>
          <p:cNvPr id="6" name="Slide Number Placeholder 5"/>
          <p:cNvSpPr>
            <a:spLocks noGrp="1"/>
          </p:cNvSpPr>
          <p:nvPr>
            <p:ph type="sldNum" sz="quarter" idx="4"/>
          </p:nvPr>
        </p:nvSpPr>
        <p:spPr>
          <a:xfrm>
            <a:off x="8321524" y="-9920"/>
            <a:ext cx="802632" cy="365125"/>
          </a:xfrm>
          <a:prstGeom prst="rect">
            <a:avLst/>
          </a:prstGeom>
        </p:spPr>
        <p:txBody>
          <a:bodyPr vert="horz" lIns="91440" tIns="45720" rIns="91440" bIns="45720" rtlCol="0" anchor="ctr"/>
          <a:lstStyle>
            <a:lvl1pPr algn="r">
              <a:defRPr sz="1400" baseline="0">
                <a:solidFill>
                  <a:schemeClr val="tx1">
                    <a:lumMod val="85000"/>
                  </a:schemeClr>
                </a:solidFill>
                <a:latin typeface="Gill Sans"/>
                <a:cs typeface="Gill Sans"/>
              </a:defRPr>
            </a:lvl1pPr>
          </a:lstStyle>
          <a:p>
            <a:fld id="{38237106-F2ED-405E-BC33-CC3CF426205F}" type="slidenum">
              <a:rPr lang="en-US" smtClean="0"/>
              <a:pPr/>
              <a:t>‹#›</a:t>
            </a:fld>
            <a:endParaRPr lang="en-US" dirty="0"/>
          </a:p>
        </p:txBody>
      </p:sp>
      <p:pic>
        <p:nvPicPr>
          <p:cNvPr id="7" name="Picture 6" descr="uchicago-maroon.png"/>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376" y="15507"/>
            <a:ext cx="1344817" cy="298354"/>
          </a:xfrm>
          <a:prstGeom prst="rect">
            <a:avLst/>
          </a:prstGeom>
        </p:spPr>
      </p:pic>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p:txStyles>
    <p:title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tif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2.wdp"/><Relationship Id="rId5" Type="http://schemas.openxmlformats.org/officeDocument/2006/relationships/image" Target="../media/image20.png"/><Relationship Id="rId6"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0.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jpg"/><Relationship Id="rId5" Type="http://schemas.openxmlformats.org/officeDocument/2006/relationships/image" Target="../media/image32.emf"/><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1159" y="3700776"/>
            <a:ext cx="8261684" cy="1432699"/>
          </a:xfrm>
        </p:spPr>
        <p:txBody>
          <a:bodyPr>
            <a:normAutofit/>
          </a:bodyPr>
          <a:lstStyle/>
          <a:p>
            <a:pPr>
              <a:spcBef>
                <a:spcPts val="500"/>
              </a:spcBef>
            </a:pPr>
            <a:r>
              <a:rPr lang="en-US" sz="3200" b="1" dirty="0" err="1" smtClean="0">
                <a:solidFill>
                  <a:srgbClr val="800000"/>
                </a:solidFill>
              </a:rPr>
              <a:t>Tanakorn</a:t>
            </a:r>
            <a:r>
              <a:rPr lang="en-US" sz="3200" b="1" dirty="0" smtClean="0">
                <a:solidFill>
                  <a:srgbClr val="800000"/>
                </a:solidFill>
              </a:rPr>
              <a:t> </a:t>
            </a:r>
            <a:r>
              <a:rPr lang="en-US" sz="3200" b="1" dirty="0" err="1" smtClean="0">
                <a:solidFill>
                  <a:srgbClr val="800000"/>
                </a:solidFill>
              </a:rPr>
              <a:t>Leesatapornwongsa</a:t>
            </a:r>
            <a:r>
              <a:rPr lang="en-US" dirty="0" smtClean="0"/>
              <a:t>, </a:t>
            </a:r>
          </a:p>
          <a:p>
            <a:pPr>
              <a:spcBef>
                <a:spcPts val="500"/>
              </a:spcBef>
            </a:pPr>
            <a:r>
              <a:rPr lang="en-US" sz="3200" dirty="0" smtClean="0"/>
              <a:t>Jeffrey F. </a:t>
            </a:r>
            <a:r>
              <a:rPr lang="en-US" sz="3200" dirty="0" err="1" smtClean="0"/>
              <a:t>Lukman</a:t>
            </a:r>
            <a:r>
              <a:rPr lang="en-US" sz="3200" dirty="0" smtClean="0"/>
              <a:t>, </a:t>
            </a:r>
            <a:r>
              <a:rPr lang="en-US" dirty="0"/>
              <a:t>Shan </a:t>
            </a:r>
            <a:r>
              <a:rPr lang="en-US" dirty="0" smtClean="0"/>
              <a:t>Lu, </a:t>
            </a:r>
            <a:r>
              <a:rPr lang="en-US" dirty="0" err="1" smtClean="0"/>
              <a:t>Haryadi</a:t>
            </a:r>
            <a:r>
              <a:rPr lang="en-US" dirty="0" smtClean="0"/>
              <a:t> </a:t>
            </a:r>
            <a:r>
              <a:rPr lang="en-US" dirty="0"/>
              <a:t>S. </a:t>
            </a:r>
            <a:r>
              <a:rPr lang="en-US" dirty="0" err="1" smtClean="0"/>
              <a:t>Gunawi</a:t>
            </a:r>
            <a:endParaRPr lang="en-US" sz="3200" dirty="0" smtClean="0"/>
          </a:p>
        </p:txBody>
      </p:sp>
      <p:sp>
        <p:nvSpPr>
          <p:cNvPr id="3" name="Title 2"/>
          <p:cNvSpPr>
            <a:spLocks noGrp="1"/>
          </p:cNvSpPr>
          <p:nvPr>
            <p:ph type="ctrTitle"/>
          </p:nvPr>
        </p:nvSpPr>
        <p:spPr>
          <a:xfrm>
            <a:off x="200526" y="254002"/>
            <a:ext cx="8836527" cy="713654"/>
          </a:xfrm>
        </p:spPr>
        <p:txBody>
          <a:bodyPr/>
          <a:lstStyle/>
          <a:p>
            <a:r>
              <a:rPr lang="en-US" dirty="0" err="1" smtClean="0"/>
              <a:t>TaxDC</a:t>
            </a:r>
            <a:endParaRPr lang="en-US" sz="4800" b="0" dirty="0"/>
          </a:p>
        </p:txBody>
      </p:sp>
      <p:pic>
        <p:nvPicPr>
          <p:cNvPr id="7" name="Picture 6" descr="text-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860" y="5382296"/>
            <a:ext cx="4043549" cy="1427135"/>
          </a:xfrm>
          <a:prstGeom prst="rect">
            <a:avLst/>
          </a:prstGeom>
        </p:spPr>
      </p:pic>
      <p:sp>
        <p:nvSpPr>
          <p:cNvPr id="5" name="Title 2"/>
          <p:cNvSpPr txBox="1">
            <a:spLocks/>
          </p:cNvSpPr>
          <p:nvPr/>
        </p:nvSpPr>
        <p:spPr>
          <a:xfrm>
            <a:off x="0" y="254002"/>
            <a:ext cx="9144000" cy="292530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800" b="1" kern="1200" cap="none" spc="50" baseline="0">
                <a:ln w="12700" cmpd="sng">
                  <a:solidFill>
                    <a:schemeClr val="bg1"/>
                  </a:solidFill>
                  <a:prstDash val="solid"/>
                </a:ln>
                <a:solidFill>
                  <a:schemeClr val="tx1"/>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0" dirty="0" smtClean="0"/>
              <a:t>Taxonomy of </a:t>
            </a:r>
          </a:p>
          <a:p>
            <a:r>
              <a:rPr lang="en-US" sz="4400" b="0" dirty="0" smtClean="0"/>
              <a:t>Non-Deterministic Concurrency Bugs in Datacenter Distributed Systems</a:t>
            </a:r>
            <a:endParaRPr lang="en-US" sz="4400" b="0" dirty="0"/>
          </a:p>
        </p:txBody>
      </p:sp>
    </p:spTree>
    <p:extLst>
      <p:ext uri="{BB962C8B-B14F-4D97-AF65-F5344CB8AC3E}">
        <p14:creationId xmlns:p14="http://schemas.microsoft.com/office/powerpoint/2010/main" val="14710233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10</a:t>
            </a:fld>
            <a:endParaRPr lang="en-US" dirty="0"/>
          </a:p>
        </p:txBody>
      </p:sp>
      <p:sp>
        <p:nvSpPr>
          <p:cNvPr id="176" name="Rounded Rectangle 175"/>
          <p:cNvSpPr/>
          <p:nvPr/>
        </p:nvSpPr>
        <p:spPr>
          <a:xfrm>
            <a:off x="1133230" y="1417638"/>
            <a:ext cx="3622847" cy="4693796"/>
          </a:xfrm>
          <a:prstGeom prst="roundRect">
            <a:avLst>
              <a:gd name="adj" fmla="val 6088"/>
            </a:avLst>
          </a:prstGeom>
          <a:solidFill>
            <a:schemeClr val="tx1"/>
          </a:solidFill>
          <a:ln w="28575" cmpd="sng">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r>
              <a:rPr lang="en-US" b="1" dirty="0" smtClean="0">
                <a:solidFill>
                  <a:srgbClr val="000000"/>
                </a:solidFill>
                <a:latin typeface="Gill Sans"/>
                <a:cs typeface="Gill Sans"/>
              </a:rPr>
              <a:t>ZooKeeper-1264</a:t>
            </a:r>
          </a:p>
          <a:p>
            <a:endParaRPr lang="en-US" sz="1000" dirty="0" smtClean="0">
              <a:solidFill>
                <a:srgbClr val="000000"/>
              </a:solidFill>
              <a:latin typeface="Gill Sans"/>
              <a:cs typeface="Gill Sans"/>
            </a:endParaRPr>
          </a:p>
          <a:p>
            <a:r>
              <a:rPr lang="en-US" dirty="0" smtClean="0">
                <a:solidFill>
                  <a:srgbClr val="000000"/>
                </a:solidFill>
                <a:latin typeface="Gill Sans"/>
                <a:cs typeface="Gill Sans"/>
              </a:rPr>
              <a:t>1. Follower F </a:t>
            </a:r>
            <a:r>
              <a:rPr lang="en-US" dirty="0" smtClean="0">
                <a:solidFill>
                  <a:srgbClr val="FF0000"/>
                </a:solidFill>
                <a:latin typeface="Gill Sans"/>
                <a:cs typeface="Gill Sans"/>
              </a:rPr>
              <a:t>crashes</a:t>
            </a:r>
            <a:r>
              <a:rPr lang="en-US" dirty="0" smtClean="0">
                <a:solidFill>
                  <a:srgbClr val="000000"/>
                </a:solidFill>
                <a:latin typeface="Gill Sans"/>
                <a:cs typeface="Gill Sans"/>
              </a:rPr>
              <a:t>, </a:t>
            </a:r>
            <a:r>
              <a:rPr lang="en-US" dirty="0" smtClean="0">
                <a:solidFill>
                  <a:srgbClr val="0000FF"/>
                </a:solidFill>
                <a:latin typeface="Gill Sans"/>
                <a:cs typeface="Gill Sans"/>
              </a:rPr>
              <a:t>reboots</a:t>
            </a:r>
            <a:r>
              <a:rPr lang="en-US" dirty="0" smtClean="0">
                <a:solidFill>
                  <a:srgbClr val="000000"/>
                </a:solidFill>
                <a:latin typeface="Gill Sans"/>
                <a:cs typeface="Gill Sans"/>
              </a:rPr>
              <a:t>, and joins cluster</a:t>
            </a:r>
            <a:endParaRPr lang="en-US" dirty="0">
              <a:solidFill>
                <a:srgbClr val="000000"/>
              </a:solidFill>
              <a:latin typeface="Gill Sans"/>
              <a:cs typeface="Gill Sans"/>
            </a:endParaRPr>
          </a:p>
          <a:p>
            <a:r>
              <a:rPr lang="en-US" dirty="0" smtClean="0">
                <a:solidFill>
                  <a:srgbClr val="000000"/>
                </a:solidFill>
                <a:latin typeface="Gill Sans"/>
                <a:cs typeface="Gill Sans"/>
              </a:rPr>
              <a:t>2. Leader L sync snapshot with F</a:t>
            </a:r>
          </a:p>
          <a:p>
            <a:r>
              <a:rPr lang="en-US" dirty="0" smtClean="0">
                <a:solidFill>
                  <a:srgbClr val="000000"/>
                </a:solidFill>
                <a:latin typeface="Gill Sans"/>
                <a:cs typeface="Gill Sans"/>
              </a:rPr>
              <a:t>3. Client </a:t>
            </a:r>
            <a:r>
              <a:rPr lang="en-US" dirty="0" smtClean="0">
                <a:solidFill>
                  <a:srgbClr val="008000"/>
                </a:solidFill>
                <a:latin typeface="Gill Sans"/>
                <a:cs typeface="Gill Sans"/>
              </a:rPr>
              <a:t>requests</a:t>
            </a:r>
            <a:r>
              <a:rPr lang="en-US" dirty="0" smtClean="0">
                <a:solidFill>
                  <a:srgbClr val="000000"/>
                </a:solidFill>
                <a:latin typeface="Gill Sans"/>
                <a:cs typeface="Gill Sans"/>
              </a:rPr>
              <a:t> new update, F </a:t>
            </a:r>
            <a:r>
              <a:rPr lang="en-US" dirty="0" smtClean="0">
                <a:solidFill>
                  <a:srgbClr val="008000"/>
                </a:solidFill>
                <a:latin typeface="Gill Sans"/>
                <a:cs typeface="Gill Sans"/>
              </a:rPr>
              <a:t>applies</a:t>
            </a:r>
            <a:r>
              <a:rPr lang="en-US" dirty="0" smtClean="0">
                <a:solidFill>
                  <a:srgbClr val="000000"/>
                </a:solidFill>
                <a:latin typeface="Gill Sans"/>
                <a:cs typeface="Gill Sans"/>
              </a:rPr>
              <a:t> this only in </a:t>
            </a:r>
            <a:r>
              <a:rPr lang="en-US" dirty="0" smtClean="0">
                <a:solidFill>
                  <a:srgbClr val="FF0000"/>
                </a:solidFill>
                <a:latin typeface="Gill Sans"/>
                <a:cs typeface="Gill Sans"/>
              </a:rPr>
              <a:t>memory</a:t>
            </a:r>
            <a:endParaRPr lang="en-US" dirty="0" smtClean="0">
              <a:solidFill>
                <a:srgbClr val="000000"/>
              </a:solidFill>
              <a:latin typeface="Gill Sans"/>
              <a:cs typeface="Gill Sans"/>
            </a:endParaRPr>
          </a:p>
          <a:p>
            <a:r>
              <a:rPr lang="en-US" dirty="0">
                <a:solidFill>
                  <a:srgbClr val="000000"/>
                </a:solidFill>
                <a:latin typeface="Gill Sans"/>
                <a:cs typeface="Gill Sans"/>
              </a:rPr>
              <a:t>4</a:t>
            </a:r>
            <a:r>
              <a:rPr lang="en-US" dirty="0" smtClean="0">
                <a:solidFill>
                  <a:srgbClr val="000000"/>
                </a:solidFill>
                <a:latin typeface="Gill Sans"/>
                <a:cs typeface="Gill Sans"/>
              </a:rPr>
              <a:t>. Sync finishes</a:t>
            </a:r>
            <a:endParaRPr lang="en-US" dirty="0">
              <a:solidFill>
                <a:srgbClr val="000000"/>
              </a:solidFill>
              <a:latin typeface="Gill Sans"/>
              <a:cs typeface="Gill Sans"/>
            </a:endParaRPr>
          </a:p>
          <a:p>
            <a:r>
              <a:rPr lang="en-US" dirty="0">
                <a:solidFill>
                  <a:srgbClr val="000000"/>
                </a:solidFill>
                <a:latin typeface="Gill Sans"/>
                <a:cs typeface="Gill Sans"/>
              </a:rPr>
              <a:t>5</a:t>
            </a:r>
            <a:r>
              <a:rPr lang="en-US" dirty="0" smtClean="0">
                <a:solidFill>
                  <a:srgbClr val="000000"/>
                </a:solidFill>
                <a:latin typeface="Gill Sans"/>
                <a:cs typeface="Gill Sans"/>
              </a:rPr>
              <a:t>. Client requests other update, F writes this to disk correctly</a:t>
            </a:r>
          </a:p>
          <a:p>
            <a:r>
              <a:rPr lang="en-US" dirty="0">
                <a:solidFill>
                  <a:srgbClr val="000000"/>
                </a:solidFill>
                <a:latin typeface="Gill Sans"/>
                <a:cs typeface="Gill Sans"/>
              </a:rPr>
              <a:t>6</a:t>
            </a:r>
            <a:r>
              <a:rPr lang="en-US" dirty="0" smtClean="0">
                <a:solidFill>
                  <a:srgbClr val="000000"/>
                </a:solidFill>
                <a:latin typeface="Gill Sans"/>
                <a:cs typeface="Gill Sans"/>
              </a:rPr>
              <a:t>. F </a:t>
            </a:r>
            <a:r>
              <a:rPr lang="en-US" dirty="0" smtClean="0">
                <a:solidFill>
                  <a:srgbClr val="FF0000"/>
                </a:solidFill>
                <a:latin typeface="Gill Sans"/>
                <a:cs typeface="Gill Sans"/>
              </a:rPr>
              <a:t>crashes</a:t>
            </a:r>
            <a:r>
              <a:rPr lang="en-US" dirty="0" smtClean="0">
                <a:solidFill>
                  <a:srgbClr val="000000"/>
                </a:solidFill>
                <a:latin typeface="Gill Sans"/>
                <a:cs typeface="Gill Sans"/>
              </a:rPr>
              <a:t>, </a:t>
            </a:r>
            <a:r>
              <a:rPr lang="en-US" dirty="0" smtClean="0">
                <a:solidFill>
                  <a:srgbClr val="0000FF"/>
                </a:solidFill>
                <a:latin typeface="Gill Sans"/>
                <a:cs typeface="Gill Sans"/>
              </a:rPr>
              <a:t>reboots</a:t>
            </a:r>
            <a:r>
              <a:rPr lang="en-US" dirty="0" smtClean="0">
                <a:solidFill>
                  <a:srgbClr val="000000"/>
                </a:solidFill>
                <a:latin typeface="Gill Sans"/>
                <a:cs typeface="Gill Sans"/>
              </a:rPr>
              <a:t>, and joins cluster again</a:t>
            </a:r>
            <a:endParaRPr lang="en-US" dirty="0">
              <a:solidFill>
                <a:srgbClr val="000000"/>
              </a:solidFill>
              <a:latin typeface="Gill Sans"/>
              <a:cs typeface="Gill Sans"/>
            </a:endParaRPr>
          </a:p>
          <a:p>
            <a:r>
              <a:rPr lang="en-US" dirty="0">
                <a:solidFill>
                  <a:srgbClr val="000000"/>
                </a:solidFill>
                <a:latin typeface="Gill Sans"/>
                <a:cs typeface="Gill Sans"/>
              </a:rPr>
              <a:t>7</a:t>
            </a:r>
            <a:r>
              <a:rPr lang="en-US" dirty="0" smtClean="0">
                <a:solidFill>
                  <a:srgbClr val="000000"/>
                </a:solidFill>
                <a:latin typeface="Gill Sans"/>
                <a:cs typeface="Gill Sans"/>
              </a:rPr>
              <a:t>. This time L sends only diff after update in step 5.</a:t>
            </a:r>
            <a:endParaRPr lang="en-US" dirty="0">
              <a:solidFill>
                <a:srgbClr val="000000"/>
              </a:solidFill>
              <a:latin typeface="Gill Sans"/>
              <a:cs typeface="Gill Sans"/>
            </a:endParaRPr>
          </a:p>
          <a:p>
            <a:r>
              <a:rPr lang="en-US" dirty="0">
                <a:solidFill>
                  <a:srgbClr val="000000"/>
                </a:solidFill>
                <a:latin typeface="Gill Sans"/>
                <a:cs typeface="Gill Sans"/>
              </a:rPr>
              <a:t>8</a:t>
            </a:r>
            <a:r>
              <a:rPr lang="en-US" dirty="0" smtClean="0">
                <a:solidFill>
                  <a:srgbClr val="000000"/>
                </a:solidFill>
                <a:latin typeface="Gill Sans"/>
                <a:cs typeface="Gill Sans"/>
              </a:rPr>
              <a:t>. </a:t>
            </a:r>
            <a:r>
              <a:rPr lang="en-US" b="1" dirty="0" smtClean="0">
                <a:solidFill>
                  <a:srgbClr val="FF0000"/>
                </a:solidFill>
                <a:latin typeface="Gill Sans"/>
                <a:cs typeface="Gill Sans"/>
              </a:rPr>
              <a:t>F loses update in step 3.</a:t>
            </a:r>
            <a:endParaRPr lang="en-US" b="1" dirty="0">
              <a:solidFill>
                <a:srgbClr val="FF0000"/>
              </a:solidFill>
              <a:latin typeface="Gill Sans"/>
              <a:cs typeface="Gill Sans"/>
            </a:endParaRPr>
          </a:p>
        </p:txBody>
      </p:sp>
      <p:sp>
        <p:nvSpPr>
          <p:cNvPr id="177" name="TextBox 176"/>
          <p:cNvSpPr txBox="1"/>
          <p:nvPr/>
        </p:nvSpPr>
        <p:spPr>
          <a:xfrm>
            <a:off x="1227046" y="2193628"/>
            <a:ext cx="3379808" cy="565815"/>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grpSp>
        <p:nvGrpSpPr>
          <p:cNvPr id="179" name="Group 178"/>
          <p:cNvGrpSpPr/>
          <p:nvPr/>
        </p:nvGrpSpPr>
        <p:grpSpPr>
          <a:xfrm>
            <a:off x="5868720" y="1320608"/>
            <a:ext cx="1119707" cy="420026"/>
            <a:chOff x="6883125" y="975488"/>
            <a:chExt cx="1119706" cy="420026"/>
          </a:xfrm>
        </p:grpSpPr>
        <p:grpSp>
          <p:nvGrpSpPr>
            <p:cNvPr id="180" name="Group 179"/>
            <p:cNvGrpSpPr/>
            <p:nvPr/>
          </p:nvGrpSpPr>
          <p:grpSpPr>
            <a:xfrm>
              <a:off x="6883125" y="987498"/>
              <a:ext cx="313157" cy="408016"/>
              <a:chOff x="6095689" y="1076870"/>
              <a:chExt cx="313157" cy="408016"/>
            </a:xfrm>
          </p:grpSpPr>
          <p:pic>
            <p:nvPicPr>
              <p:cNvPr id="185" name="Picture 184"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186" name="Rectangle 185"/>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chemeClr val="tx1"/>
                      </a:solidFill>
                      <a:prstDash val="solid"/>
                    </a:ln>
                    <a:effectLst>
                      <a:outerShdw blurRad="41275" dist="20320" dir="1800000" algn="tl" rotWithShape="0">
                        <a:srgbClr val="000000">
                          <a:alpha val="40000"/>
                        </a:srgbClr>
                      </a:outerShdw>
                    </a:effectLst>
                  </a:rPr>
                  <a:t>F</a:t>
                </a:r>
                <a:endParaRPr lang="en-US" sz="2000" b="1" cap="none" spc="0" dirty="0">
                  <a:ln w="12700">
                    <a:solidFill>
                      <a:schemeClr val="tx1"/>
                    </a:solidFill>
                    <a:prstDash val="solid"/>
                  </a:ln>
                  <a:effectLst>
                    <a:outerShdw blurRad="41275" dist="20320" dir="1800000" algn="tl" rotWithShape="0">
                      <a:srgbClr val="000000">
                        <a:alpha val="40000"/>
                      </a:srgbClr>
                    </a:outerShdw>
                  </a:effectLst>
                </a:endParaRPr>
              </a:p>
            </p:txBody>
          </p:sp>
        </p:grpSp>
        <p:pic>
          <p:nvPicPr>
            <p:cNvPr id="181" name="Picture 180"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92" y="975488"/>
              <a:ext cx="239039" cy="408016"/>
            </a:xfrm>
            <a:prstGeom prst="rect">
              <a:avLst/>
            </a:prstGeom>
          </p:spPr>
        </p:pic>
        <p:grpSp>
          <p:nvGrpSpPr>
            <p:cNvPr id="182" name="Group 181"/>
            <p:cNvGrpSpPr/>
            <p:nvPr/>
          </p:nvGrpSpPr>
          <p:grpSpPr>
            <a:xfrm>
              <a:off x="7319241" y="975488"/>
              <a:ext cx="309525" cy="408016"/>
              <a:chOff x="6097505" y="1076870"/>
              <a:chExt cx="309525" cy="408016"/>
            </a:xfrm>
          </p:grpSpPr>
          <p:pic>
            <p:nvPicPr>
              <p:cNvPr id="183" name="Picture 182"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184" name="Rectangle 183"/>
              <p:cNvSpPr/>
              <p:nvPr/>
            </p:nvSpPr>
            <p:spPr>
              <a:xfrm>
                <a:off x="6097505" y="1084776"/>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grpSp>
        <p:nvGrpSpPr>
          <p:cNvPr id="187" name="Group 186"/>
          <p:cNvGrpSpPr/>
          <p:nvPr/>
        </p:nvGrpSpPr>
        <p:grpSpPr>
          <a:xfrm>
            <a:off x="5877690" y="2363396"/>
            <a:ext cx="1167954" cy="420026"/>
            <a:chOff x="6883125" y="975488"/>
            <a:chExt cx="1167954" cy="420026"/>
          </a:xfrm>
        </p:grpSpPr>
        <p:grpSp>
          <p:nvGrpSpPr>
            <p:cNvPr id="188" name="Group 187"/>
            <p:cNvGrpSpPr/>
            <p:nvPr/>
          </p:nvGrpSpPr>
          <p:grpSpPr>
            <a:xfrm>
              <a:off x="6883125" y="987498"/>
              <a:ext cx="313157" cy="408016"/>
              <a:chOff x="6095689" y="1076870"/>
              <a:chExt cx="313157" cy="408016"/>
            </a:xfrm>
          </p:grpSpPr>
          <p:pic>
            <p:nvPicPr>
              <p:cNvPr id="195" name="Picture 194"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196" name="Rectangle 195"/>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189" name="Group 188"/>
            <p:cNvGrpSpPr/>
            <p:nvPr/>
          </p:nvGrpSpPr>
          <p:grpSpPr>
            <a:xfrm>
              <a:off x="7737922" y="975488"/>
              <a:ext cx="313157" cy="408016"/>
              <a:chOff x="6095690" y="1076870"/>
              <a:chExt cx="313157" cy="408016"/>
            </a:xfrm>
          </p:grpSpPr>
          <p:pic>
            <p:nvPicPr>
              <p:cNvPr id="193" name="Picture 192"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194" name="Rectangle 193"/>
              <p:cNvSpPr/>
              <p:nvPr/>
            </p:nvSpPr>
            <p:spPr>
              <a:xfrm>
                <a:off x="6095690" y="1084776"/>
                <a:ext cx="313157" cy="400110"/>
              </a:xfrm>
              <a:prstGeom prst="rect">
                <a:avLst/>
              </a:prstGeom>
              <a:noFill/>
            </p:spPr>
            <p:txBody>
              <a:bodyPr wrap="none" lIns="91440" tIns="45720" rIns="91440" bIns="45720">
                <a:spAutoFit/>
              </a:bodyPr>
              <a:lstStyle/>
              <a:p>
                <a:pPr algn="ctr"/>
                <a:r>
                  <a:rPr lang="en-US" sz="2000" b="1" dirty="0" smtClean="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190" name="Group 189"/>
            <p:cNvGrpSpPr/>
            <p:nvPr/>
          </p:nvGrpSpPr>
          <p:grpSpPr>
            <a:xfrm>
              <a:off x="7343296" y="975488"/>
              <a:ext cx="239039" cy="408016"/>
              <a:chOff x="6121560" y="1076870"/>
              <a:chExt cx="239039" cy="408016"/>
            </a:xfrm>
          </p:grpSpPr>
          <p:pic>
            <p:nvPicPr>
              <p:cNvPr id="191" name="Picture 190"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192" name="Rectangle 191"/>
              <p:cNvSpPr/>
              <p:nvPr/>
            </p:nvSpPr>
            <p:spPr>
              <a:xfrm>
                <a:off x="6159934" y="1084776"/>
                <a:ext cx="184666" cy="400110"/>
              </a:xfrm>
              <a:prstGeom prst="rect">
                <a:avLst/>
              </a:prstGeom>
              <a:noFill/>
            </p:spPr>
            <p:txBody>
              <a:bodyPr wrap="none" lIns="91440" tIns="45720" rIns="91440" bIns="45720">
                <a:spAutoFit/>
              </a:bodyPr>
              <a:lstStyle/>
              <a:p>
                <a:pPr algn="ct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sp>
        <p:nvSpPr>
          <p:cNvPr id="197" name="Multiply 196"/>
          <p:cNvSpPr/>
          <p:nvPr/>
        </p:nvSpPr>
        <p:spPr>
          <a:xfrm>
            <a:off x="6704299" y="1354466"/>
            <a:ext cx="330981" cy="36869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98" name="Group 197"/>
          <p:cNvGrpSpPr/>
          <p:nvPr/>
        </p:nvGrpSpPr>
        <p:grpSpPr>
          <a:xfrm>
            <a:off x="5868720" y="1769398"/>
            <a:ext cx="1119707" cy="420026"/>
            <a:chOff x="6883125" y="975488"/>
            <a:chExt cx="1119706" cy="420026"/>
          </a:xfrm>
        </p:grpSpPr>
        <p:grpSp>
          <p:nvGrpSpPr>
            <p:cNvPr id="199" name="Group 198"/>
            <p:cNvGrpSpPr/>
            <p:nvPr/>
          </p:nvGrpSpPr>
          <p:grpSpPr>
            <a:xfrm>
              <a:off x="6883125" y="987498"/>
              <a:ext cx="313157" cy="408016"/>
              <a:chOff x="6095689" y="1076870"/>
              <a:chExt cx="313157" cy="408016"/>
            </a:xfrm>
          </p:grpSpPr>
          <p:pic>
            <p:nvPicPr>
              <p:cNvPr id="204" name="Picture 203"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05" name="Rectangle 204"/>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pic>
          <p:nvPicPr>
            <p:cNvPr id="200" name="Picture 199"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92" y="975488"/>
              <a:ext cx="239039" cy="408016"/>
            </a:xfrm>
            <a:prstGeom prst="rect">
              <a:avLst/>
            </a:prstGeom>
          </p:spPr>
        </p:pic>
        <p:grpSp>
          <p:nvGrpSpPr>
            <p:cNvPr id="201" name="Group 200"/>
            <p:cNvGrpSpPr/>
            <p:nvPr/>
          </p:nvGrpSpPr>
          <p:grpSpPr>
            <a:xfrm>
              <a:off x="7319241" y="975488"/>
              <a:ext cx="309525" cy="408016"/>
              <a:chOff x="6097505" y="1076870"/>
              <a:chExt cx="309525" cy="408016"/>
            </a:xfrm>
          </p:grpSpPr>
          <p:pic>
            <p:nvPicPr>
              <p:cNvPr id="202" name="Picture 201"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03" name="Rectangle 202"/>
              <p:cNvSpPr/>
              <p:nvPr/>
            </p:nvSpPr>
            <p:spPr>
              <a:xfrm>
                <a:off x="6097505" y="1084776"/>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sp>
        <p:nvSpPr>
          <p:cNvPr id="206" name="Rectangle 205"/>
          <p:cNvSpPr/>
          <p:nvPr/>
        </p:nvSpPr>
        <p:spPr>
          <a:xfrm>
            <a:off x="6721665" y="1777504"/>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cxnSp>
        <p:nvCxnSpPr>
          <p:cNvPr id="207" name="Curved Connector 206"/>
          <p:cNvCxnSpPr>
            <a:stCxn id="191" idx="2"/>
            <a:endCxn id="193" idx="2"/>
          </p:cNvCxnSpPr>
          <p:nvPr/>
        </p:nvCxnSpPr>
        <p:spPr>
          <a:xfrm rot="16200000" flipH="1">
            <a:off x="6667630" y="2561164"/>
            <a:ext cx="12700" cy="420496"/>
          </a:xfrm>
          <a:prstGeom prst="curvedConnector3">
            <a:avLst>
              <a:gd name="adj1" fmla="val 1389472"/>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08" name="Rectangle 207"/>
          <p:cNvSpPr/>
          <p:nvPr/>
        </p:nvSpPr>
        <p:spPr>
          <a:xfrm>
            <a:off x="6309536" y="2383755"/>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sp>
        <p:nvSpPr>
          <p:cNvPr id="209" name="TextBox 208"/>
          <p:cNvSpPr txBox="1"/>
          <p:nvPr/>
        </p:nvSpPr>
        <p:spPr>
          <a:xfrm>
            <a:off x="5755230" y="2252090"/>
            <a:ext cx="1412668" cy="713927"/>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10" name="TextBox 209"/>
          <p:cNvSpPr txBox="1"/>
          <p:nvPr/>
        </p:nvSpPr>
        <p:spPr>
          <a:xfrm>
            <a:off x="1227046" y="2717390"/>
            <a:ext cx="3379808" cy="313341"/>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pic>
        <p:nvPicPr>
          <p:cNvPr id="211" name="Picture 210"/>
          <p:cNvPicPr>
            <a:picLocks noChangeAspect="1"/>
          </p:cNvPicPr>
          <p:nvPr/>
        </p:nvPicPr>
        <p:blipFill>
          <a:blip r:embed="rId4"/>
          <a:stretch>
            <a:fillRect/>
          </a:stretch>
        </p:blipFill>
        <p:spPr>
          <a:xfrm flipH="1">
            <a:off x="7606688" y="3151145"/>
            <a:ext cx="307784" cy="391964"/>
          </a:xfrm>
          <a:prstGeom prst="rect">
            <a:avLst/>
          </a:prstGeom>
        </p:spPr>
      </p:pic>
      <p:grpSp>
        <p:nvGrpSpPr>
          <p:cNvPr id="212" name="Group 211"/>
          <p:cNvGrpSpPr/>
          <p:nvPr/>
        </p:nvGrpSpPr>
        <p:grpSpPr>
          <a:xfrm>
            <a:off x="5882172" y="3128743"/>
            <a:ext cx="1167954" cy="420026"/>
            <a:chOff x="6883125" y="975488"/>
            <a:chExt cx="1167954" cy="420026"/>
          </a:xfrm>
        </p:grpSpPr>
        <p:grpSp>
          <p:nvGrpSpPr>
            <p:cNvPr id="213" name="Group 212"/>
            <p:cNvGrpSpPr/>
            <p:nvPr/>
          </p:nvGrpSpPr>
          <p:grpSpPr>
            <a:xfrm>
              <a:off x="6883125" y="987498"/>
              <a:ext cx="313157" cy="408016"/>
              <a:chOff x="6095689" y="1076870"/>
              <a:chExt cx="313157" cy="408016"/>
            </a:xfrm>
          </p:grpSpPr>
          <p:pic>
            <p:nvPicPr>
              <p:cNvPr id="220" name="Picture 219"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21" name="Rectangle 220"/>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14" name="Group 213"/>
            <p:cNvGrpSpPr/>
            <p:nvPr/>
          </p:nvGrpSpPr>
          <p:grpSpPr>
            <a:xfrm>
              <a:off x="7737922" y="975488"/>
              <a:ext cx="313157" cy="408016"/>
              <a:chOff x="6095690" y="1076870"/>
              <a:chExt cx="313157" cy="408016"/>
            </a:xfrm>
          </p:grpSpPr>
          <p:pic>
            <p:nvPicPr>
              <p:cNvPr id="218" name="Picture 217"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19" name="Rectangle 218"/>
              <p:cNvSpPr/>
              <p:nvPr/>
            </p:nvSpPr>
            <p:spPr>
              <a:xfrm>
                <a:off x="6095690" y="1084776"/>
                <a:ext cx="313157" cy="400110"/>
              </a:xfrm>
              <a:prstGeom prst="rect">
                <a:avLst/>
              </a:prstGeom>
              <a:noFill/>
            </p:spPr>
            <p:txBody>
              <a:bodyPr wrap="none" lIns="91440" tIns="45720" rIns="91440" bIns="45720">
                <a:spAutoFit/>
              </a:bodyPr>
              <a:lstStyle/>
              <a:p>
                <a:pPr algn="ctr"/>
                <a:r>
                  <a:rPr lang="en-US" sz="2000" b="1" dirty="0" smtClean="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15" name="Group 214"/>
            <p:cNvGrpSpPr/>
            <p:nvPr/>
          </p:nvGrpSpPr>
          <p:grpSpPr>
            <a:xfrm>
              <a:off x="7343296" y="975488"/>
              <a:ext cx="239039" cy="408016"/>
              <a:chOff x="6121560" y="1076870"/>
              <a:chExt cx="239039" cy="408016"/>
            </a:xfrm>
          </p:grpSpPr>
          <p:pic>
            <p:nvPicPr>
              <p:cNvPr id="216" name="Picture 215"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17" name="Rectangle 216"/>
              <p:cNvSpPr/>
              <p:nvPr/>
            </p:nvSpPr>
            <p:spPr>
              <a:xfrm>
                <a:off x="6159934" y="1084776"/>
                <a:ext cx="184666" cy="400110"/>
              </a:xfrm>
              <a:prstGeom prst="rect">
                <a:avLst/>
              </a:prstGeom>
              <a:noFill/>
            </p:spPr>
            <p:txBody>
              <a:bodyPr wrap="none" lIns="91440" tIns="45720" rIns="91440" bIns="45720">
                <a:spAutoFit/>
              </a:bodyPr>
              <a:lstStyle/>
              <a:p>
                <a:pPr algn="ct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cxnSp>
        <p:nvCxnSpPr>
          <p:cNvPr id="222" name="Curved Connector 221"/>
          <p:cNvCxnSpPr/>
          <p:nvPr/>
        </p:nvCxnSpPr>
        <p:spPr>
          <a:xfrm rot="16200000" flipH="1">
            <a:off x="6672114" y="3326510"/>
            <a:ext cx="12700" cy="420496"/>
          </a:xfrm>
          <a:prstGeom prst="curvedConnector3">
            <a:avLst>
              <a:gd name="adj1" fmla="val 1389472"/>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23" name="Rectangle 222"/>
          <p:cNvSpPr/>
          <p:nvPr/>
        </p:nvSpPr>
        <p:spPr>
          <a:xfrm>
            <a:off x="6314020" y="3149101"/>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pic>
        <p:nvPicPr>
          <p:cNvPr id="224" name="Picture 223"/>
          <p:cNvPicPr>
            <a:picLocks noChangeAspect="1"/>
          </p:cNvPicPr>
          <p:nvPr/>
        </p:nvPicPr>
        <p:blipFill>
          <a:blip r:embed="rId5"/>
          <a:stretch>
            <a:fillRect/>
          </a:stretch>
        </p:blipFill>
        <p:spPr>
          <a:xfrm>
            <a:off x="6958881" y="3088350"/>
            <a:ext cx="285487" cy="285486"/>
          </a:xfrm>
          <a:prstGeom prst="rect">
            <a:avLst/>
          </a:prstGeom>
        </p:spPr>
      </p:pic>
      <p:sp>
        <p:nvSpPr>
          <p:cNvPr id="225" name="Rectangle 224"/>
          <p:cNvSpPr/>
          <p:nvPr/>
        </p:nvSpPr>
        <p:spPr>
          <a:xfrm>
            <a:off x="7152738" y="3012905"/>
            <a:ext cx="301635" cy="400110"/>
          </a:xfrm>
          <a:prstGeom prst="rect">
            <a:avLst/>
          </a:prstGeom>
          <a:noFill/>
        </p:spPr>
        <p:txBody>
          <a:bodyPr wrap="none" lIns="91440" tIns="45720" rIns="91440" bIns="45720">
            <a:spAutoFit/>
          </a:bodyPr>
          <a:lstStyle/>
          <a:p>
            <a:pPr algn="ctr"/>
            <a:r>
              <a:rPr lang="en-US" sz="2000" b="1" cap="none" spc="0" dirty="0" smtClean="0">
                <a:ln w="12700">
                  <a:solidFill>
                    <a:srgbClr val="000000"/>
                  </a:solidFill>
                  <a:prstDash val="solid"/>
                </a:ln>
                <a:solidFill>
                  <a:srgbClr val="000000"/>
                </a:solidFill>
                <a:effectLst>
                  <a:outerShdw blurRad="41275" dist="20320" dir="1800000" algn="tl" rotWithShape="0">
                    <a:srgbClr val="000000">
                      <a:alpha val="40000"/>
                    </a:srgbClr>
                  </a:outerShdw>
                </a:effectLst>
              </a:rPr>
              <a:t>a</a:t>
            </a:r>
            <a:endParaRPr lang="en-US" sz="2000" b="1" cap="none" spc="0" dirty="0">
              <a:ln w="12700">
                <a:solidFill>
                  <a:srgbClr val="000000"/>
                </a:solidFill>
                <a:prstDash val="solid"/>
              </a:ln>
              <a:solidFill>
                <a:srgbClr val="000000"/>
              </a:solidFill>
              <a:effectLst>
                <a:outerShdw blurRad="41275" dist="20320" dir="1800000" algn="tl" rotWithShape="0">
                  <a:srgbClr val="000000">
                    <a:alpha val="40000"/>
                  </a:srgbClr>
                </a:outerShdw>
              </a:effectLst>
            </a:endParaRPr>
          </a:p>
        </p:txBody>
      </p:sp>
      <p:sp>
        <p:nvSpPr>
          <p:cNvPr id="226" name="TextBox 225"/>
          <p:cNvSpPr txBox="1"/>
          <p:nvPr/>
        </p:nvSpPr>
        <p:spPr>
          <a:xfrm>
            <a:off x="5755231" y="2997591"/>
            <a:ext cx="2308687" cy="723015"/>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27" name="TextBox 226"/>
          <p:cNvSpPr txBox="1"/>
          <p:nvPr/>
        </p:nvSpPr>
        <p:spPr>
          <a:xfrm>
            <a:off x="1227046" y="3030732"/>
            <a:ext cx="3379808" cy="578778"/>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grpSp>
        <p:nvGrpSpPr>
          <p:cNvPr id="228" name="Group 227"/>
          <p:cNvGrpSpPr/>
          <p:nvPr/>
        </p:nvGrpSpPr>
        <p:grpSpPr>
          <a:xfrm>
            <a:off x="5884103" y="3686166"/>
            <a:ext cx="1549048" cy="582600"/>
            <a:chOff x="1449822" y="4275425"/>
            <a:chExt cx="1549049" cy="582600"/>
          </a:xfrm>
        </p:grpSpPr>
        <p:grpSp>
          <p:nvGrpSpPr>
            <p:cNvPr id="229" name="Group 228"/>
            <p:cNvGrpSpPr/>
            <p:nvPr/>
          </p:nvGrpSpPr>
          <p:grpSpPr>
            <a:xfrm>
              <a:off x="1449822" y="4437556"/>
              <a:ext cx="1167954" cy="420026"/>
              <a:chOff x="6883125" y="975488"/>
              <a:chExt cx="1167954" cy="420026"/>
            </a:xfrm>
          </p:grpSpPr>
          <p:grpSp>
            <p:nvGrpSpPr>
              <p:cNvPr id="233" name="Group 232"/>
              <p:cNvGrpSpPr/>
              <p:nvPr/>
            </p:nvGrpSpPr>
            <p:grpSpPr>
              <a:xfrm>
                <a:off x="6883125" y="987498"/>
                <a:ext cx="313157" cy="408016"/>
                <a:chOff x="6095689" y="1076870"/>
                <a:chExt cx="313157" cy="408016"/>
              </a:xfrm>
            </p:grpSpPr>
            <p:pic>
              <p:nvPicPr>
                <p:cNvPr id="240" name="Picture 239"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41" name="Rectangle 240"/>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34" name="Group 233"/>
              <p:cNvGrpSpPr/>
              <p:nvPr/>
            </p:nvGrpSpPr>
            <p:grpSpPr>
              <a:xfrm>
                <a:off x="7737922" y="975488"/>
                <a:ext cx="313157" cy="408016"/>
                <a:chOff x="6095690" y="1076870"/>
                <a:chExt cx="313157" cy="408016"/>
              </a:xfrm>
            </p:grpSpPr>
            <p:pic>
              <p:nvPicPr>
                <p:cNvPr id="238" name="Picture 237"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39" name="Rectangle 238"/>
                <p:cNvSpPr/>
                <p:nvPr/>
              </p:nvSpPr>
              <p:spPr>
                <a:xfrm>
                  <a:off x="6095690" y="1084776"/>
                  <a:ext cx="313157" cy="400110"/>
                </a:xfrm>
                <a:prstGeom prst="rect">
                  <a:avLst/>
                </a:prstGeom>
                <a:noFill/>
              </p:spPr>
              <p:txBody>
                <a:bodyPr wrap="none" lIns="91440" tIns="45720" rIns="91440" bIns="45720">
                  <a:spAutoFit/>
                </a:bodyPr>
                <a:lstStyle/>
                <a:p>
                  <a:pPr algn="ctr"/>
                  <a:r>
                    <a:rPr lang="en-US" sz="2000" b="1" dirty="0" smtClean="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35" name="Group 234"/>
              <p:cNvGrpSpPr/>
              <p:nvPr/>
            </p:nvGrpSpPr>
            <p:grpSpPr>
              <a:xfrm>
                <a:off x="7343296" y="975488"/>
                <a:ext cx="239039" cy="408016"/>
                <a:chOff x="6121560" y="1076870"/>
                <a:chExt cx="239039" cy="408016"/>
              </a:xfrm>
            </p:grpSpPr>
            <p:pic>
              <p:nvPicPr>
                <p:cNvPr id="236" name="Picture 235"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37" name="Rectangle 236"/>
                <p:cNvSpPr/>
                <p:nvPr/>
              </p:nvSpPr>
              <p:spPr>
                <a:xfrm>
                  <a:off x="6159934" y="1084776"/>
                  <a:ext cx="184666" cy="400110"/>
                </a:xfrm>
                <a:prstGeom prst="rect">
                  <a:avLst/>
                </a:prstGeom>
                <a:noFill/>
              </p:spPr>
              <p:txBody>
                <a:bodyPr wrap="none" lIns="91440" tIns="45720" rIns="91440" bIns="45720">
                  <a:spAutoFit/>
                </a:bodyPr>
                <a:lstStyle/>
                <a:p>
                  <a:pPr algn="ct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sp>
          <p:nvSpPr>
            <p:cNvPr id="230" name="Rectangle 229"/>
            <p:cNvSpPr/>
            <p:nvPr/>
          </p:nvSpPr>
          <p:spPr>
            <a:xfrm>
              <a:off x="1881666" y="4457915"/>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pic>
          <p:nvPicPr>
            <p:cNvPr id="231" name="Picture 230"/>
            <p:cNvPicPr>
              <a:picLocks noChangeAspect="1"/>
            </p:cNvPicPr>
            <p:nvPr/>
          </p:nvPicPr>
          <p:blipFill>
            <a:blip r:embed="rId5"/>
            <a:stretch>
              <a:fillRect/>
            </a:stretch>
          </p:blipFill>
          <p:spPr>
            <a:xfrm>
              <a:off x="2503378" y="4350870"/>
              <a:ext cx="285486" cy="285486"/>
            </a:xfrm>
            <a:prstGeom prst="rect">
              <a:avLst/>
            </a:prstGeom>
          </p:spPr>
        </p:pic>
        <p:sp>
          <p:nvSpPr>
            <p:cNvPr id="232" name="Rectangle 231"/>
            <p:cNvSpPr/>
            <p:nvPr/>
          </p:nvSpPr>
          <p:spPr>
            <a:xfrm>
              <a:off x="2697236" y="4275425"/>
              <a:ext cx="301635" cy="400110"/>
            </a:xfrm>
            <a:prstGeom prst="rect">
              <a:avLst/>
            </a:prstGeom>
            <a:noFill/>
          </p:spPr>
          <p:txBody>
            <a:bodyPr wrap="none" lIns="91440" tIns="45720" rIns="91440" bIns="45720">
              <a:spAutoFit/>
            </a:bodyPr>
            <a:lstStyle/>
            <a:p>
              <a:pPr algn="ctr"/>
              <a:r>
                <a:rPr lang="en-US" sz="2000" b="1" cap="none" spc="0" dirty="0" smtClean="0">
                  <a:ln w="12700">
                    <a:solidFill>
                      <a:srgbClr val="000000"/>
                    </a:solidFill>
                    <a:prstDash val="solid"/>
                  </a:ln>
                  <a:solidFill>
                    <a:srgbClr val="000000"/>
                  </a:solidFill>
                  <a:effectLst>
                    <a:outerShdw blurRad="41275" dist="20320" dir="1800000" algn="tl" rotWithShape="0">
                      <a:srgbClr val="000000">
                        <a:alpha val="40000"/>
                      </a:srgbClr>
                    </a:outerShdw>
                  </a:effectLst>
                </a:rPr>
                <a:t>a</a:t>
              </a:r>
              <a:endParaRPr lang="en-US" sz="2000" b="1" cap="none" spc="0" dirty="0">
                <a:ln w="12700">
                  <a:solidFill>
                    <a:srgbClr val="000000"/>
                  </a:solidFill>
                  <a:prstDash val="solid"/>
                </a:ln>
                <a:solidFill>
                  <a:srgbClr val="000000"/>
                </a:solidFill>
                <a:effectLst>
                  <a:outerShdw blurRad="41275" dist="20320" dir="1800000" algn="tl" rotWithShape="0">
                    <a:srgbClr val="000000">
                      <a:alpha val="40000"/>
                    </a:srgbClr>
                  </a:outerShdw>
                </a:effectLst>
              </a:endParaRPr>
            </a:p>
          </p:txBody>
        </p:sp>
      </p:grpSp>
      <p:pic>
        <p:nvPicPr>
          <p:cNvPr id="242" name="Picture 241"/>
          <p:cNvPicPr>
            <a:picLocks noChangeAspect="1"/>
          </p:cNvPicPr>
          <p:nvPr/>
        </p:nvPicPr>
        <p:blipFill>
          <a:blip r:embed="rId4"/>
          <a:stretch>
            <a:fillRect/>
          </a:stretch>
        </p:blipFill>
        <p:spPr>
          <a:xfrm flipH="1">
            <a:off x="7656040" y="4416293"/>
            <a:ext cx="307784" cy="391964"/>
          </a:xfrm>
          <a:prstGeom prst="rect">
            <a:avLst/>
          </a:prstGeom>
        </p:spPr>
      </p:pic>
      <p:grpSp>
        <p:nvGrpSpPr>
          <p:cNvPr id="243" name="Group 242"/>
          <p:cNvGrpSpPr/>
          <p:nvPr/>
        </p:nvGrpSpPr>
        <p:grpSpPr>
          <a:xfrm>
            <a:off x="5884098" y="4392305"/>
            <a:ext cx="1167954" cy="420026"/>
            <a:chOff x="6883125" y="975488"/>
            <a:chExt cx="1167954" cy="420026"/>
          </a:xfrm>
        </p:grpSpPr>
        <p:grpSp>
          <p:nvGrpSpPr>
            <p:cNvPr id="244" name="Group 243"/>
            <p:cNvGrpSpPr/>
            <p:nvPr/>
          </p:nvGrpSpPr>
          <p:grpSpPr>
            <a:xfrm>
              <a:off x="6883125" y="987498"/>
              <a:ext cx="313157" cy="408016"/>
              <a:chOff x="6095689" y="1076870"/>
              <a:chExt cx="313157" cy="408016"/>
            </a:xfrm>
          </p:grpSpPr>
          <p:pic>
            <p:nvPicPr>
              <p:cNvPr id="251" name="Picture 250"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52" name="Rectangle 251"/>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45" name="Group 244"/>
            <p:cNvGrpSpPr/>
            <p:nvPr/>
          </p:nvGrpSpPr>
          <p:grpSpPr>
            <a:xfrm>
              <a:off x="7737922" y="975488"/>
              <a:ext cx="313157" cy="408016"/>
              <a:chOff x="6095690" y="1076870"/>
              <a:chExt cx="313157" cy="408016"/>
            </a:xfrm>
          </p:grpSpPr>
          <p:pic>
            <p:nvPicPr>
              <p:cNvPr id="249" name="Picture 248"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50" name="Rectangle 249"/>
              <p:cNvSpPr/>
              <p:nvPr/>
            </p:nvSpPr>
            <p:spPr>
              <a:xfrm>
                <a:off x="6095690" y="1084776"/>
                <a:ext cx="313157" cy="400110"/>
              </a:xfrm>
              <a:prstGeom prst="rect">
                <a:avLst/>
              </a:prstGeom>
              <a:noFill/>
            </p:spPr>
            <p:txBody>
              <a:bodyPr wrap="none" lIns="91440" tIns="45720" rIns="91440" bIns="45720">
                <a:spAutoFit/>
              </a:bodyPr>
              <a:lstStyle/>
              <a:p>
                <a:pPr algn="ctr"/>
                <a:r>
                  <a:rPr lang="en-US" sz="2000" b="1" dirty="0" smtClean="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46" name="Group 245"/>
            <p:cNvGrpSpPr/>
            <p:nvPr/>
          </p:nvGrpSpPr>
          <p:grpSpPr>
            <a:xfrm>
              <a:off x="7343296" y="975488"/>
              <a:ext cx="239039" cy="408016"/>
              <a:chOff x="6121560" y="1076870"/>
              <a:chExt cx="239039" cy="408016"/>
            </a:xfrm>
          </p:grpSpPr>
          <p:pic>
            <p:nvPicPr>
              <p:cNvPr id="247" name="Picture 246"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48" name="Rectangle 247"/>
              <p:cNvSpPr/>
              <p:nvPr/>
            </p:nvSpPr>
            <p:spPr>
              <a:xfrm>
                <a:off x="6159934" y="1084776"/>
                <a:ext cx="184666" cy="400110"/>
              </a:xfrm>
              <a:prstGeom prst="rect">
                <a:avLst/>
              </a:prstGeom>
              <a:noFill/>
            </p:spPr>
            <p:txBody>
              <a:bodyPr wrap="none" lIns="91440" tIns="45720" rIns="91440" bIns="45720">
                <a:spAutoFit/>
              </a:bodyPr>
              <a:lstStyle/>
              <a:p>
                <a:pPr algn="ct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sp>
        <p:nvSpPr>
          <p:cNvPr id="253" name="Rectangle 252"/>
          <p:cNvSpPr/>
          <p:nvPr/>
        </p:nvSpPr>
        <p:spPr>
          <a:xfrm>
            <a:off x="6315944" y="4412663"/>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pic>
        <p:nvPicPr>
          <p:cNvPr id="254" name="Picture 253"/>
          <p:cNvPicPr>
            <a:picLocks noChangeAspect="1"/>
          </p:cNvPicPr>
          <p:nvPr/>
        </p:nvPicPr>
        <p:blipFill>
          <a:blip r:embed="rId5"/>
          <a:stretch>
            <a:fillRect/>
          </a:stretch>
        </p:blipFill>
        <p:spPr>
          <a:xfrm>
            <a:off x="6960805" y="4351912"/>
            <a:ext cx="285487" cy="285486"/>
          </a:xfrm>
          <a:prstGeom prst="rect">
            <a:avLst/>
          </a:prstGeom>
        </p:spPr>
      </p:pic>
      <p:sp>
        <p:nvSpPr>
          <p:cNvPr id="255" name="Rectangle 254"/>
          <p:cNvSpPr/>
          <p:nvPr/>
        </p:nvSpPr>
        <p:spPr>
          <a:xfrm>
            <a:off x="7108372" y="4218597"/>
            <a:ext cx="301635" cy="400110"/>
          </a:xfrm>
          <a:prstGeom prst="rect">
            <a:avLst/>
          </a:prstGeom>
          <a:noFill/>
        </p:spPr>
        <p:txBody>
          <a:bodyPr wrap="none" lIns="91440" tIns="45720" rIns="91440" bIns="45720">
            <a:spAutoFit/>
          </a:bodyPr>
          <a:lstStyle/>
          <a:p>
            <a:pPr algn="ctr"/>
            <a:r>
              <a:rPr lang="en-US" sz="2000" b="1" cap="none" spc="0" dirty="0" smtClean="0">
                <a:ln w="12700">
                  <a:solidFill>
                    <a:srgbClr val="000000"/>
                  </a:solidFill>
                  <a:prstDash val="solid"/>
                </a:ln>
                <a:solidFill>
                  <a:srgbClr val="000000"/>
                </a:solidFill>
                <a:effectLst>
                  <a:outerShdw blurRad="41275" dist="20320" dir="1800000" algn="tl" rotWithShape="0">
                    <a:srgbClr val="000000">
                      <a:alpha val="40000"/>
                    </a:srgbClr>
                  </a:outerShdw>
                </a:effectLst>
              </a:rPr>
              <a:t>a</a:t>
            </a:r>
            <a:endParaRPr lang="en-US" sz="2000" b="1" cap="none" spc="0" dirty="0">
              <a:ln w="12700">
                <a:solidFill>
                  <a:srgbClr val="000000"/>
                </a:solidFill>
                <a:prstDash val="solid"/>
              </a:ln>
              <a:solidFill>
                <a:srgbClr val="000000"/>
              </a:solidFill>
              <a:effectLst>
                <a:outerShdw blurRad="41275" dist="20320" dir="1800000" algn="tl" rotWithShape="0">
                  <a:srgbClr val="000000">
                    <a:alpha val="40000"/>
                  </a:srgbClr>
                </a:outerShdw>
              </a:effectLst>
            </a:endParaRPr>
          </a:p>
        </p:txBody>
      </p:sp>
      <p:sp>
        <p:nvSpPr>
          <p:cNvPr id="256" name="Rectangle 255"/>
          <p:cNvSpPr/>
          <p:nvPr/>
        </p:nvSpPr>
        <p:spPr>
          <a:xfrm>
            <a:off x="7428630" y="4278397"/>
            <a:ext cx="313157" cy="400110"/>
          </a:xfrm>
          <a:prstGeom prst="rect">
            <a:avLst/>
          </a:prstGeom>
          <a:noFill/>
        </p:spPr>
        <p:txBody>
          <a:bodyPr wrap="none" lIns="91440" tIns="45720" rIns="91440" bIns="45720">
            <a:spAutoFit/>
          </a:bodyPr>
          <a:lstStyle/>
          <a:p>
            <a:pPr algn="ctr"/>
            <a:r>
              <a:rPr lang="en-US" sz="2000" b="1" cap="none" spc="0" dirty="0" smtClean="0">
                <a:ln w="12700">
                  <a:solidFill>
                    <a:srgbClr val="000000"/>
                  </a:solidFill>
                  <a:prstDash val="solid"/>
                </a:ln>
                <a:solidFill>
                  <a:srgbClr val="000000"/>
                </a:solidFill>
                <a:effectLst>
                  <a:outerShdw blurRad="41275" dist="20320" dir="1800000" algn="tl" rotWithShape="0">
                    <a:srgbClr val="000000">
                      <a:alpha val="40000"/>
                    </a:srgbClr>
                  </a:outerShdw>
                </a:effectLst>
              </a:rPr>
              <a:t>b</a:t>
            </a:r>
            <a:endParaRPr lang="en-US" sz="2000" b="1" cap="none" spc="0" dirty="0">
              <a:ln w="12700">
                <a:solidFill>
                  <a:srgbClr val="000000"/>
                </a:solidFill>
                <a:prstDash val="solid"/>
              </a:ln>
              <a:solidFill>
                <a:srgbClr val="000000"/>
              </a:solidFill>
              <a:effectLst>
                <a:outerShdw blurRad="41275" dist="20320" dir="1800000" algn="tl" rotWithShape="0">
                  <a:srgbClr val="000000">
                    <a:alpha val="40000"/>
                  </a:srgbClr>
                </a:outerShdw>
              </a:effectLst>
            </a:endParaRPr>
          </a:p>
        </p:txBody>
      </p:sp>
      <p:grpSp>
        <p:nvGrpSpPr>
          <p:cNvPr id="258" name="Group 257"/>
          <p:cNvGrpSpPr/>
          <p:nvPr/>
        </p:nvGrpSpPr>
        <p:grpSpPr>
          <a:xfrm>
            <a:off x="5882220" y="4933838"/>
            <a:ext cx="1119707" cy="420026"/>
            <a:chOff x="6883125" y="975488"/>
            <a:chExt cx="1119706" cy="420026"/>
          </a:xfrm>
        </p:grpSpPr>
        <p:grpSp>
          <p:nvGrpSpPr>
            <p:cNvPr id="259" name="Group 258"/>
            <p:cNvGrpSpPr/>
            <p:nvPr/>
          </p:nvGrpSpPr>
          <p:grpSpPr>
            <a:xfrm>
              <a:off x="6883125" y="987498"/>
              <a:ext cx="313157" cy="408016"/>
              <a:chOff x="6095689" y="1076870"/>
              <a:chExt cx="313157" cy="408016"/>
            </a:xfrm>
          </p:grpSpPr>
          <p:pic>
            <p:nvPicPr>
              <p:cNvPr id="264" name="Picture 263"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65" name="Rectangle 264"/>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pic>
          <p:nvPicPr>
            <p:cNvPr id="260" name="Picture 259"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92" y="975488"/>
              <a:ext cx="239039" cy="408016"/>
            </a:xfrm>
            <a:prstGeom prst="rect">
              <a:avLst/>
            </a:prstGeom>
          </p:spPr>
        </p:pic>
        <p:grpSp>
          <p:nvGrpSpPr>
            <p:cNvPr id="261" name="Group 260"/>
            <p:cNvGrpSpPr/>
            <p:nvPr/>
          </p:nvGrpSpPr>
          <p:grpSpPr>
            <a:xfrm>
              <a:off x="7319241" y="975488"/>
              <a:ext cx="309525" cy="408016"/>
              <a:chOff x="6097505" y="1076870"/>
              <a:chExt cx="309525" cy="408016"/>
            </a:xfrm>
          </p:grpSpPr>
          <p:pic>
            <p:nvPicPr>
              <p:cNvPr id="262" name="Picture 261"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63" name="Rectangle 262"/>
              <p:cNvSpPr/>
              <p:nvPr/>
            </p:nvSpPr>
            <p:spPr>
              <a:xfrm>
                <a:off x="6097505" y="1084776"/>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sp>
        <p:nvSpPr>
          <p:cNvPr id="266" name="Multiply 265"/>
          <p:cNvSpPr/>
          <p:nvPr/>
        </p:nvSpPr>
        <p:spPr>
          <a:xfrm>
            <a:off x="6717801" y="4967696"/>
            <a:ext cx="330981" cy="368696"/>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n>
                <a:solidFill>
                  <a:srgbClr val="FFFFFF"/>
                </a:solidFill>
              </a:ln>
              <a:solidFill>
                <a:srgbClr val="FFFFFF"/>
              </a:solidFill>
            </a:endParaRPr>
          </a:p>
        </p:txBody>
      </p:sp>
      <p:grpSp>
        <p:nvGrpSpPr>
          <p:cNvPr id="267" name="Group 266"/>
          <p:cNvGrpSpPr/>
          <p:nvPr/>
        </p:nvGrpSpPr>
        <p:grpSpPr>
          <a:xfrm>
            <a:off x="5882220" y="5382627"/>
            <a:ext cx="1119707" cy="420026"/>
            <a:chOff x="6883125" y="975488"/>
            <a:chExt cx="1119706" cy="420026"/>
          </a:xfrm>
        </p:grpSpPr>
        <p:grpSp>
          <p:nvGrpSpPr>
            <p:cNvPr id="268" name="Group 267"/>
            <p:cNvGrpSpPr/>
            <p:nvPr/>
          </p:nvGrpSpPr>
          <p:grpSpPr>
            <a:xfrm>
              <a:off x="6883125" y="987498"/>
              <a:ext cx="313157" cy="408016"/>
              <a:chOff x="6095689" y="1076870"/>
              <a:chExt cx="313157" cy="408016"/>
            </a:xfrm>
          </p:grpSpPr>
          <p:pic>
            <p:nvPicPr>
              <p:cNvPr id="273" name="Picture 272"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74" name="Rectangle 273"/>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pic>
          <p:nvPicPr>
            <p:cNvPr id="269" name="Picture 268"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792" y="975488"/>
              <a:ext cx="239039" cy="408016"/>
            </a:xfrm>
            <a:prstGeom prst="rect">
              <a:avLst/>
            </a:prstGeom>
          </p:spPr>
        </p:pic>
        <p:grpSp>
          <p:nvGrpSpPr>
            <p:cNvPr id="270" name="Group 269"/>
            <p:cNvGrpSpPr/>
            <p:nvPr/>
          </p:nvGrpSpPr>
          <p:grpSpPr>
            <a:xfrm>
              <a:off x="7319241" y="975488"/>
              <a:ext cx="309525" cy="408016"/>
              <a:chOff x="6097505" y="1076870"/>
              <a:chExt cx="309525" cy="408016"/>
            </a:xfrm>
          </p:grpSpPr>
          <p:pic>
            <p:nvPicPr>
              <p:cNvPr id="271" name="Picture 270"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72" name="Rectangle 271"/>
              <p:cNvSpPr/>
              <p:nvPr/>
            </p:nvSpPr>
            <p:spPr>
              <a:xfrm>
                <a:off x="6097505" y="1084776"/>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sp>
        <p:nvSpPr>
          <p:cNvPr id="275" name="Rectangle 274"/>
          <p:cNvSpPr/>
          <p:nvPr/>
        </p:nvSpPr>
        <p:spPr>
          <a:xfrm>
            <a:off x="6735165" y="5390734"/>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cxnSp>
        <p:nvCxnSpPr>
          <p:cNvPr id="276" name="Curved Connector 275"/>
          <p:cNvCxnSpPr>
            <a:stCxn id="211" idx="0"/>
            <a:endCxn id="216" idx="0"/>
          </p:cNvCxnSpPr>
          <p:nvPr/>
        </p:nvCxnSpPr>
        <p:spPr>
          <a:xfrm rot="16200000" flipV="1">
            <a:off x="7100023" y="2490585"/>
            <a:ext cx="22402" cy="1298715"/>
          </a:xfrm>
          <a:prstGeom prst="curvedConnector3">
            <a:avLst>
              <a:gd name="adj1" fmla="val 345411"/>
            </a:avLst>
          </a:prstGeom>
          <a:ln>
            <a:solidFill>
              <a:srgbClr val="000000"/>
            </a:solidFill>
            <a:tailEnd type="triangle"/>
          </a:ln>
        </p:spPr>
        <p:style>
          <a:lnRef idx="1">
            <a:schemeClr val="accent4"/>
          </a:lnRef>
          <a:fillRef idx="0">
            <a:schemeClr val="accent4"/>
          </a:fillRef>
          <a:effectRef idx="0">
            <a:schemeClr val="accent4"/>
          </a:effectRef>
          <a:fontRef idx="minor">
            <a:schemeClr val="tx1"/>
          </a:fontRef>
        </p:style>
      </p:cxnSp>
      <p:cxnSp>
        <p:nvCxnSpPr>
          <p:cNvPr id="277" name="Straight Arrow Connector 276"/>
          <p:cNvCxnSpPr>
            <a:stCxn id="216" idx="3"/>
            <a:endCxn id="218" idx="1"/>
          </p:cNvCxnSpPr>
          <p:nvPr/>
        </p:nvCxnSpPr>
        <p:spPr>
          <a:xfrm>
            <a:off x="6581385" y="3332750"/>
            <a:ext cx="181457" cy="0"/>
          </a:xfrm>
          <a:prstGeom prst="straightConnector1">
            <a:avLst/>
          </a:prstGeom>
          <a:ln>
            <a:solidFill>
              <a:srgbClr val="000000"/>
            </a:solidFill>
            <a:tailEnd type="triangle"/>
          </a:ln>
        </p:spPr>
        <p:style>
          <a:lnRef idx="1">
            <a:schemeClr val="accent4"/>
          </a:lnRef>
          <a:fillRef idx="0">
            <a:schemeClr val="accent4"/>
          </a:fillRef>
          <a:effectRef idx="0">
            <a:schemeClr val="accent4"/>
          </a:effectRef>
          <a:fontRef idx="minor">
            <a:schemeClr val="tx1"/>
          </a:fontRef>
        </p:style>
      </p:cxnSp>
      <p:cxnSp>
        <p:nvCxnSpPr>
          <p:cNvPr id="278" name="Curved Connector 277"/>
          <p:cNvCxnSpPr>
            <a:stCxn id="242" idx="0"/>
            <a:endCxn id="247" idx="0"/>
          </p:cNvCxnSpPr>
          <p:nvPr/>
        </p:nvCxnSpPr>
        <p:spPr>
          <a:xfrm rot="16200000" flipV="1">
            <a:off x="7124869" y="3731228"/>
            <a:ext cx="23989" cy="1346143"/>
          </a:xfrm>
          <a:prstGeom prst="curvedConnector3">
            <a:avLst>
              <a:gd name="adj1" fmla="val 377440"/>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p:cNvCxnSpPr>
            <a:stCxn id="247" idx="3"/>
            <a:endCxn id="249" idx="1"/>
          </p:cNvCxnSpPr>
          <p:nvPr/>
        </p:nvCxnSpPr>
        <p:spPr>
          <a:xfrm>
            <a:off x="6583311" y="4596312"/>
            <a:ext cx="181457" cy="0"/>
          </a:xfrm>
          <a:prstGeom prst="straightConnector1">
            <a:avLst/>
          </a:prstGeom>
          <a:ln>
            <a:solidFill>
              <a:srgbClr val="000000"/>
            </a:solidFill>
            <a:tailEnd type="triangle"/>
          </a:ln>
        </p:spPr>
        <p:style>
          <a:lnRef idx="1">
            <a:schemeClr val="accent4"/>
          </a:lnRef>
          <a:fillRef idx="0">
            <a:schemeClr val="accent4"/>
          </a:fillRef>
          <a:effectRef idx="0">
            <a:schemeClr val="accent4"/>
          </a:effectRef>
          <a:fontRef idx="minor">
            <a:schemeClr val="tx1"/>
          </a:fontRef>
        </p:style>
      </p:cxnSp>
      <p:grpSp>
        <p:nvGrpSpPr>
          <p:cNvPr id="280" name="Group 279"/>
          <p:cNvGrpSpPr/>
          <p:nvPr/>
        </p:nvGrpSpPr>
        <p:grpSpPr>
          <a:xfrm>
            <a:off x="5879620" y="5999776"/>
            <a:ext cx="1167954" cy="420026"/>
            <a:chOff x="6883125" y="975488"/>
            <a:chExt cx="1167954" cy="420026"/>
          </a:xfrm>
        </p:grpSpPr>
        <p:grpSp>
          <p:nvGrpSpPr>
            <p:cNvPr id="281" name="Group 280"/>
            <p:cNvGrpSpPr/>
            <p:nvPr/>
          </p:nvGrpSpPr>
          <p:grpSpPr>
            <a:xfrm>
              <a:off x="6883125" y="987498"/>
              <a:ext cx="313157" cy="408016"/>
              <a:chOff x="6095689" y="1076870"/>
              <a:chExt cx="313157" cy="408016"/>
            </a:xfrm>
          </p:grpSpPr>
          <p:pic>
            <p:nvPicPr>
              <p:cNvPr id="288" name="Picture 287"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89" name="Rectangle 288"/>
              <p:cNvSpPr/>
              <p:nvPr/>
            </p:nvSpPr>
            <p:spPr>
              <a:xfrm>
                <a:off x="6095689" y="1084776"/>
                <a:ext cx="313157"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82" name="Group 281"/>
            <p:cNvGrpSpPr/>
            <p:nvPr/>
          </p:nvGrpSpPr>
          <p:grpSpPr>
            <a:xfrm>
              <a:off x="7737922" y="975488"/>
              <a:ext cx="313157" cy="408016"/>
              <a:chOff x="6095690" y="1076870"/>
              <a:chExt cx="313157" cy="408016"/>
            </a:xfrm>
          </p:grpSpPr>
          <p:pic>
            <p:nvPicPr>
              <p:cNvPr id="286" name="Picture 285"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87" name="Rectangle 286"/>
              <p:cNvSpPr/>
              <p:nvPr/>
            </p:nvSpPr>
            <p:spPr>
              <a:xfrm>
                <a:off x="6095690" y="1084776"/>
                <a:ext cx="313157" cy="400110"/>
              </a:xfrm>
              <a:prstGeom prst="rect">
                <a:avLst/>
              </a:prstGeom>
              <a:noFill/>
            </p:spPr>
            <p:txBody>
              <a:bodyPr wrap="none" lIns="91440" tIns="45720" rIns="91440" bIns="45720">
                <a:spAutoFit/>
              </a:bodyPr>
              <a:lstStyle/>
              <a:p>
                <a:pPr algn="ctr"/>
                <a:r>
                  <a:rPr lang="en-US" sz="2000" b="1" dirty="0" smtClean="0">
                    <a:ln w="12700">
                      <a:solidFill>
                        <a:srgbClr val="FFFFFF"/>
                      </a:solidFill>
                      <a:prstDash val="solid"/>
                    </a:ln>
                    <a:solidFill>
                      <a:srgbClr val="FFFFFF"/>
                    </a:solidFill>
                    <a:effectLst>
                      <a:outerShdw blurRad="41275" dist="20320" dir="1800000" algn="tl" rotWithShape="0">
                        <a:srgbClr val="000000">
                          <a:alpha val="40000"/>
                        </a:srgbClr>
                      </a:outerShdw>
                    </a:effectLst>
                  </a:rPr>
                  <a:t>F</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nvGrpSpPr>
            <p:cNvPr id="283" name="Group 282"/>
            <p:cNvGrpSpPr/>
            <p:nvPr/>
          </p:nvGrpSpPr>
          <p:grpSpPr>
            <a:xfrm>
              <a:off x="7343296" y="975488"/>
              <a:ext cx="239039" cy="408016"/>
              <a:chOff x="6121560" y="1076870"/>
              <a:chExt cx="239039" cy="408016"/>
            </a:xfrm>
          </p:grpSpPr>
          <p:pic>
            <p:nvPicPr>
              <p:cNvPr id="284" name="Picture 283" descr="12252153401560296931penalva34_rack.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1560" y="1076870"/>
                <a:ext cx="239039" cy="408016"/>
              </a:xfrm>
              <a:prstGeom prst="rect">
                <a:avLst/>
              </a:prstGeom>
            </p:spPr>
          </p:pic>
          <p:sp>
            <p:nvSpPr>
              <p:cNvPr id="285" name="Rectangle 284"/>
              <p:cNvSpPr/>
              <p:nvPr/>
            </p:nvSpPr>
            <p:spPr>
              <a:xfrm>
                <a:off x="6159934" y="1084776"/>
                <a:ext cx="184666" cy="400110"/>
              </a:xfrm>
              <a:prstGeom prst="rect">
                <a:avLst/>
              </a:prstGeom>
              <a:noFill/>
            </p:spPr>
            <p:txBody>
              <a:bodyPr wrap="none" lIns="91440" tIns="45720" rIns="91440" bIns="45720">
                <a:spAutoFit/>
              </a:bodyPr>
              <a:lstStyle/>
              <a:p>
                <a:pPr algn="ct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grpSp>
      </p:grpSp>
      <p:cxnSp>
        <p:nvCxnSpPr>
          <p:cNvPr id="290" name="Curved Connector 289"/>
          <p:cNvCxnSpPr/>
          <p:nvPr/>
        </p:nvCxnSpPr>
        <p:spPr>
          <a:xfrm rot="16200000" flipH="1">
            <a:off x="6669562" y="6197543"/>
            <a:ext cx="12700" cy="420496"/>
          </a:xfrm>
          <a:prstGeom prst="curvedConnector3">
            <a:avLst>
              <a:gd name="adj1" fmla="val 1389472"/>
            </a:avLst>
          </a:prstGeom>
          <a:ln>
            <a:solidFill>
              <a:srgbClr val="0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1" name="Rectangle 290"/>
          <p:cNvSpPr/>
          <p:nvPr/>
        </p:nvSpPr>
        <p:spPr>
          <a:xfrm>
            <a:off x="6311468" y="6020134"/>
            <a:ext cx="309525" cy="400110"/>
          </a:xfrm>
          <a:prstGeom prst="rect">
            <a:avLst/>
          </a:prstGeom>
          <a:noFill/>
        </p:spPr>
        <p:txBody>
          <a:bodyPr wrap="none" lIns="91440" tIns="45720" rIns="91440" bIns="45720">
            <a:spAutoFit/>
          </a:bodyPr>
          <a:lstStyle/>
          <a:p>
            <a:pPr algn="ctr"/>
            <a:r>
              <a:rPr lang="en-US" sz="2000" b="1" dirty="0">
                <a:ln w="12700">
                  <a:solidFill>
                    <a:srgbClr val="FFFFFF"/>
                  </a:solidFill>
                  <a:prstDash val="solid"/>
                </a:ln>
                <a:solidFill>
                  <a:srgbClr val="FFFFFF"/>
                </a:solidFill>
                <a:effectLst>
                  <a:outerShdw blurRad="41275" dist="20320" dir="1800000" algn="tl" rotWithShape="0">
                    <a:srgbClr val="000000">
                      <a:alpha val="40000"/>
                    </a:srgbClr>
                  </a:outerShdw>
                </a:effectLst>
              </a:rPr>
              <a:t>L</a:t>
            </a:r>
            <a:endParaRPr lang="en-US" sz="2000" b="1" cap="none" spc="0" dirty="0">
              <a:ln w="12700">
                <a:solidFill>
                  <a:srgbClr val="FFFFFF"/>
                </a:solidFill>
                <a:prstDash val="solid"/>
              </a:ln>
              <a:solidFill>
                <a:srgbClr val="FFFFFF"/>
              </a:solidFill>
              <a:effectLst>
                <a:outerShdw blurRad="41275" dist="20320" dir="1800000" algn="tl" rotWithShape="0">
                  <a:srgbClr val="000000">
                    <a:alpha val="40000"/>
                  </a:srgbClr>
                </a:outerShdw>
              </a:effectLst>
            </a:endParaRPr>
          </a:p>
        </p:txBody>
      </p:sp>
      <p:sp>
        <p:nvSpPr>
          <p:cNvPr id="292" name="Rectangle 291"/>
          <p:cNvSpPr/>
          <p:nvPr/>
        </p:nvSpPr>
        <p:spPr>
          <a:xfrm>
            <a:off x="7054075" y="6026179"/>
            <a:ext cx="552981" cy="400110"/>
          </a:xfrm>
          <a:prstGeom prst="rect">
            <a:avLst/>
          </a:prstGeom>
          <a:noFill/>
        </p:spPr>
        <p:txBody>
          <a:bodyPr wrap="none" lIns="91440" tIns="45720" rIns="91440" bIns="45720">
            <a:spAutoFit/>
          </a:bodyPr>
          <a:lstStyle/>
          <a:p>
            <a:pPr algn="ctr"/>
            <a:r>
              <a:rPr lang="en-US" sz="2000" b="1"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a</a:t>
            </a:r>
            <a:r>
              <a:rPr lang="en-US" sz="2000" b="1" cap="none" spc="0" dirty="0" smtClean="0">
                <a:ln w="12700">
                  <a:solidFill>
                    <a:schemeClr val="bg1"/>
                  </a:solidFill>
                  <a:prstDash val="solid"/>
                </a:ln>
                <a:solidFill>
                  <a:schemeClr val="bg1"/>
                </a:solidFill>
                <a:effectLst>
                  <a:outerShdw blurRad="41275" dist="20320" dir="1800000" algn="tl" rotWithShape="0">
                    <a:srgbClr val="000000">
                      <a:alpha val="40000"/>
                    </a:srgbClr>
                  </a:outerShdw>
                </a:effectLst>
              </a:rPr>
              <a:t>=?</a:t>
            </a:r>
            <a:endParaRPr lang="en-US" sz="2000" b="1" cap="none" spc="0"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293" name="TextBox 292"/>
          <p:cNvSpPr txBox="1"/>
          <p:nvPr/>
        </p:nvSpPr>
        <p:spPr>
          <a:xfrm>
            <a:off x="5759464" y="3722620"/>
            <a:ext cx="1678359" cy="577769"/>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94" name="TextBox 293"/>
          <p:cNvSpPr txBox="1"/>
          <p:nvPr/>
        </p:nvSpPr>
        <p:spPr>
          <a:xfrm>
            <a:off x="5755231" y="4310712"/>
            <a:ext cx="2308687" cy="567630"/>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95" name="TextBox 294"/>
          <p:cNvSpPr txBox="1"/>
          <p:nvPr/>
        </p:nvSpPr>
        <p:spPr>
          <a:xfrm>
            <a:off x="5755230" y="5868910"/>
            <a:ext cx="1846815" cy="747049"/>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296" name="TextBox 295"/>
          <p:cNvSpPr txBox="1"/>
          <p:nvPr/>
        </p:nvSpPr>
        <p:spPr>
          <a:xfrm>
            <a:off x="1227046" y="3613056"/>
            <a:ext cx="3379808" cy="257801"/>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97" name="TextBox 296"/>
          <p:cNvSpPr txBox="1"/>
          <p:nvPr/>
        </p:nvSpPr>
        <p:spPr>
          <a:xfrm>
            <a:off x="1227046" y="3870773"/>
            <a:ext cx="3379808" cy="502729"/>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98" name="TextBox 297"/>
          <p:cNvSpPr txBox="1"/>
          <p:nvPr/>
        </p:nvSpPr>
        <p:spPr>
          <a:xfrm>
            <a:off x="1228972" y="4377363"/>
            <a:ext cx="3379808" cy="550961"/>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99" name="TextBox 298"/>
          <p:cNvSpPr txBox="1"/>
          <p:nvPr/>
        </p:nvSpPr>
        <p:spPr>
          <a:xfrm>
            <a:off x="1228972" y="4928324"/>
            <a:ext cx="3379808" cy="897377"/>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178" name="TextBox 177"/>
          <p:cNvSpPr txBox="1"/>
          <p:nvPr/>
        </p:nvSpPr>
        <p:spPr>
          <a:xfrm>
            <a:off x="5761882" y="1275526"/>
            <a:ext cx="1412668" cy="939734"/>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257" name="TextBox 256"/>
          <p:cNvSpPr txBox="1"/>
          <p:nvPr/>
        </p:nvSpPr>
        <p:spPr>
          <a:xfrm>
            <a:off x="5755230" y="4908527"/>
            <a:ext cx="1412668" cy="939734"/>
          </a:xfrm>
          <a:prstGeom prst="rect">
            <a:avLst/>
          </a:prstGeom>
          <a:solidFill>
            <a:schemeClr val="bg1">
              <a:lumMod val="50000"/>
              <a:alpha val="27000"/>
            </a:schemeClr>
          </a:solidFill>
          <a:ln w="28575" cmpd="sng">
            <a:solidFill>
              <a:schemeClr val="bg1">
                <a:lumMod val="50000"/>
              </a:schemeClr>
            </a:solidFill>
          </a:ln>
        </p:spPr>
        <p:txBody>
          <a:bodyPr wrap="square" tIns="0" bIns="0" rtlCol="0" anchor="ctr">
            <a:noAutofit/>
          </a:bodyPr>
          <a:lstStyle/>
          <a:p>
            <a:pPr algn="ctr"/>
            <a:endParaRPr lang="en-US" dirty="0" smtClean="0">
              <a:latin typeface="Gill Sans"/>
              <a:cs typeface="Gill Sans"/>
            </a:endParaRPr>
          </a:p>
        </p:txBody>
      </p:sp>
      <p:sp>
        <p:nvSpPr>
          <p:cNvPr id="137" name="Title 1"/>
          <p:cNvSpPr txBox="1">
            <a:spLocks/>
          </p:cNvSpPr>
          <p:nvPr/>
        </p:nvSpPr>
        <p:spPr>
          <a:xfrm>
            <a:off x="277805" y="274638"/>
            <a:ext cx="8621875" cy="1143000"/>
          </a:xfrm>
          <a:prstGeom prst="rect">
            <a:avLst/>
          </a:prstGeom>
        </p:spPr>
        <p:txBody>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Bug Example</a:t>
            </a:r>
            <a:endParaRPr lang="en-US" dirty="0"/>
          </a:p>
        </p:txBody>
      </p:sp>
    </p:spTree>
    <p:extLst>
      <p:ext uri="{BB962C8B-B14F-4D97-AF65-F5344CB8AC3E}">
        <p14:creationId xmlns:p14="http://schemas.microsoft.com/office/powerpoint/2010/main" val="34286970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7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7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20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0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26"/>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27"/>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93"/>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96"/>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29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9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5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5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98"/>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29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77" grpId="1" animBg="1"/>
      <p:bldP spid="209" grpId="0" animBg="1"/>
      <p:bldP spid="209" grpId="1" animBg="1"/>
      <p:bldP spid="210" grpId="0" animBg="1"/>
      <p:bldP spid="210" grpId="1" animBg="1"/>
      <p:bldP spid="226" grpId="0" animBg="1"/>
      <p:bldP spid="226" grpId="1" animBg="1"/>
      <p:bldP spid="227" grpId="0" animBg="1"/>
      <p:bldP spid="227" grpId="1" animBg="1"/>
      <p:bldP spid="293" grpId="0" animBg="1"/>
      <p:bldP spid="293" grpId="1" animBg="1"/>
      <p:bldP spid="294" grpId="0" animBg="1"/>
      <p:bldP spid="294" grpId="1" animBg="1"/>
      <p:bldP spid="295" grpId="0" animBg="1"/>
      <p:bldP spid="296" grpId="0" animBg="1"/>
      <p:bldP spid="296" grpId="1" animBg="1"/>
      <p:bldP spid="297" grpId="0" animBg="1"/>
      <p:bldP spid="297" grpId="1" animBg="1"/>
      <p:bldP spid="298" grpId="0" animBg="1"/>
      <p:bldP spid="298" grpId="1" animBg="1"/>
      <p:bldP spid="299" grpId="0" animBg="1"/>
      <p:bldP spid="178" grpId="0" animBg="1"/>
      <p:bldP spid="178" grpId="1" animBg="1"/>
      <p:bldP spid="257" grpId="0" animBg="1"/>
      <p:bldP spid="25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11</a:t>
            </a:fld>
            <a:endParaRPr lang="en-US" dirty="0"/>
          </a:p>
        </p:txBody>
      </p:sp>
      <p:sp>
        <p:nvSpPr>
          <p:cNvPr id="176" name="Rounded Rectangle 175"/>
          <p:cNvSpPr/>
          <p:nvPr/>
        </p:nvSpPr>
        <p:spPr>
          <a:xfrm>
            <a:off x="3061767" y="1417638"/>
            <a:ext cx="3622847" cy="4693796"/>
          </a:xfrm>
          <a:prstGeom prst="roundRect">
            <a:avLst>
              <a:gd name="adj" fmla="val 6088"/>
            </a:avLst>
          </a:prstGeom>
          <a:solidFill>
            <a:schemeClr val="tx1"/>
          </a:solidFill>
          <a:ln w="28575" cmpd="sng">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r>
              <a:rPr lang="en-US" b="1" dirty="0" smtClean="0">
                <a:solidFill>
                  <a:srgbClr val="000000"/>
                </a:solidFill>
                <a:latin typeface="Gill Sans"/>
                <a:cs typeface="Gill Sans"/>
              </a:rPr>
              <a:t>ZooKeeper-1264</a:t>
            </a:r>
          </a:p>
          <a:p>
            <a:endParaRPr lang="en-US" sz="1000" dirty="0" smtClean="0">
              <a:solidFill>
                <a:srgbClr val="000000"/>
              </a:solidFill>
              <a:latin typeface="Gill Sans"/>
              <a:cs typeface="Gill Sans"/>
            </a:endParaRPr>
          </a:p>
          <a:p>
            <a:r>
              <a:rPr lang="en-US" dirty="0" smtClean="0">
                <a:solidFill>
                  <a:srgbClr val="000000"/>
                </a:solidFill>
                <a:latin typeface="Gill Sans"/>
                <a:cs typeface="Gill Sans"/>
              </a:rPr>
              <a:t>1. Follower F crashes, reboots, and joins cluster</a:t>
            </a:r>
            <a:endParaRPr lang="en-US" dirty="0">
              <a:solidFill>
                <a:srgbClr val="000000"/>
              </a:solidFill>
              <a:latin typeface="Gill Sans"/>
              <a:cs typeface="Gill Sans"/>
            </a:endParaRPr>
          </a:p>
          <a:p>
            <a:r>
              <a:rPr lang="en-US" dirty="0" smtClean="0">
                <a:solidFill>
                  <a:srgbClr val="000000"/>
                </a:solidFill>
                <a:latin typeface="Gill Sans"/>
                <a:cs typeface="Gill Sans"/>
              </a:rPr>
              <a:t>2. Leader L sync snapshot with F</a:t>
            </a:r>
          </a:p>
          <a:p>
            <a:r>
              <a:rPr lang="en-US" dirty="0" smtClean="0">
                <a:solidFill>
                  <a:srgbClr val="000000"/>
                </a:solidFill>
                <a:latin typeface="Gill Sans"/>
                <a:cs typeface="Gill Sans"/>
              </a:rPr>
              <a:t>3. Client requests new update, F applies this only in memory</a:t>
            </a:r>
          </a:p>
          <a:p>
            <a:r>
              <a:rPr lang="en-US" dirty="0">
                <a:solidFill>
                  <a:srgbClr val="000000"/>
                </a:solidFill>
                <a:latin typeface="Gill Sans"/>
                <a:cs typeface="Gill Sans"/>
              </a:rPr>
              <a:t>4</a:t>
            </a:r>
            <a:r>
              <a:rPr lang="en-US" dirty="0" smtClean="0">
                <a:solidFill>
                  <a:srgbClr val="000000"/>
                </a:solidFill>
                <a:latin typeface="Gill Sans"/>
                <a:cs typeface="Gill Sans"/>
              </a:rPr>
              <a:t>. Sync finishes</a:t>
            </a:r>
            <a:endParaRPr lang="en-US" dirty="0">
              <a:solidFill>
                <a:srgbClr val="000000"/>
              </a:solidFill>
              <a:latin typeface="Gill Sans"/>
              <a:cs typeface="Gill Sans"/>
            </a:endParaRPr>
          </a:p>
          <a:p>
            <a:r>
              <a:rPr lang="en-US" dirty="0">
                <a:solidFill>
                  <a:srgbClr val="000000"/>
                </a:solidFill>
                <a:latin typeface="Gill Sans"/>
                <a:cs typeface="Gill Sans"/>
              </a:rPr>
              <a:t>5</a:t>
            </a:r>
            <a:r>
              <a:rPr lang="en-US" dirty="0" smtClean="0">
                <a:solidFill>
                  <a:srgbClr val="000000"/>
                </a:solidFill>
                <a:latin typeface="Gill Sans"/>
                <a:cs typeface="Gill Sans"/>
              </a:rPr>
              <a:t>. Client requests other update, F writes this to disk correctly</a:t>
            </a:r>
          </a:p>
          <a:p>
            <a:r>
              <a:rPr lang="en-US" dirty="0">
                <a:solidFill>
                  <a:srgbClr val="000000"/>
                </a:solidFill>
                <a:latin typeface="Gill Sans"/>
                <a:cs typeface="Gill Sans"/>
              </a:rPr>
              <a:t>6</a:t>
            </a:r>
            <a:r>
              <a:rPr lang="en-US" dirty="0" smtClean="0">
                <a:solidFill>
                  <a:srgbClr val="000000"/>
                </a:solidFill>
                <a:latin typeface="Gill Sans"/>
                <a:cs typeface="Gill Sans"/>
              </a:rPr>
              <a:t>. F crashes, reboots, and joins cluster again</a:t>
            </a:r>
            <a:endParaRPr lang="en-US" dirty="0">
              <a:solidFill>
                <a:srgbClr val="000000"/>
              </a:solidFill>
              <a:latin typeface="Gill Sans"/>
              <a:cs typeface="Gill Sans"/>
            </a:endParaRPr>
          </a:p>
          <a:p>
            <a:r>
              <a:rPr lang="en-US" dirty="0">
                <a:solidFill>
                  <a:srgbClr val="000000"/>
                </a:solidFill>
                <a:latin typeface="Gill Sans"/>
                <a:cs typeface="Gill Sans"/>
              </a:rPr>
              <a:t>7</a:t>
            </a:r>
            <a:r>
              <a:rPr lang="en-US" dirty="0" smtClean="0">
                <a:solidFill>
                  <a:srgbClr val="000000"/>
                </a:solidFill>
                <a:latin typeface="Gill Sans"/>
                <a:cs typeface="Gill Sans"/>
              </a:rPr>
              <a:t>. This time L sends only diff after update in step 5.</a:t>
            </a:r>
            <a:endParaRPr lang="en-US" dirty="0">
              <a:solidFill>
                <a:srgbClr val="000000"/>
              </a:solidFill>
              <a:latin typeface="Gill Sans"/>
              <a:cs typeface="Gill Sans"/>
            </a:endParaRPr>
          </a:p>
          <a:p>
            <a:r>
              <a:rPr lang="en-US" dirty="0">
                <a:solidFill>
                  <a:srgbClr val="000000"/>
                </a:solidFill>
                <a:latin typeface="Gill Sans"/>
                <a:cs typeface="Gill Sans"/>
              </a:rPr>
              <a:t>8</a:t>
            </a:r>
            <a:r>
              <a:rPr lang="en-US" dirty="0" smtClean="0">
                <a:solidFill>
                  <a:srgbClr val="000000"/>
                </a:solidFill>
                <a:latin typeface="Gill Sans"/>
                <a:cs typeface="Gill Sans"/>
              </a:rPr>
              <a:t>. F loses update in step 3.</a:t>
            </a:r>
            <a:endParaRPr lang="en-US" dirty="0">
              <a:solidFill>
                <a:srgbClr val="000000"/>
              </a:solidFill>
              <a:latin typeface="Gill Sans"/>
              <a:cs typeface="Gill Sans"/>
            </a:endParaRPr>
          </a:p>
        </p:txBody>
      </p:sp>
      <p:sp>
        <p:nvSpPr>
          <p:cNvPr id="137" name="Title 1"/>
          <p:cNvSpPr txBox="1">
            <a:spLocks/>
          </p:cNvSpPr>
          <p:nvPr/>
        </p:nvSpPr>
        <p:spPr>
          <a:xfrm>
            <a:off x="277805" y="274638"/>
            <a:ext cx="8621875" cy="1143000"/>
          </a:xfrm>
          <a:prstGeom prst="rect">
            <a:avLst/>
          </a:prstGeom>
        </p:spPr>
        <p:txBody>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Detailed Characteristics</a:t>
            </a:r>
            <a:endParaRPr lang="en-US" dirty="0"/>
          </a:p>
        </p:txBody>
      </p:sp>
      <p:sp>
        <p:nvSpPr>
          <p:cNvPr id="134" name="Rounded Rectangle 133"/>
          <p:cNvSpPr/>
          <p:nvPr/>
        </p:nvSpPr>
        <p:spPr>
          <a:xfrm>
            <a:off x="6936637" y="2105087"/>
            <a:ext cx="1988884" cy="1488291"/>
          </a:xfrm>
          <a:prstGeom prst="roundRect">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u="sng" dirty="0" smtClean="0">
                <a:solidFill>
                  <a:schemeClr val="bg1"/>
                </a:solidFill>
                <a:latin typeface="Gill Sans"/>
                <a:cs typeface="Gill Sans"/>
              </a:rPr>
              <a:t>Timing</a:t>
            </a:r>
            <a:r>
              <a:rPr lang="en-US" sz="2000" u="sng" dirty="0" smtClean="0">
                <a:solidFill>
                  <a:schemeClr val="bg1"/>
                </a:solidFill>
                <a:latin typeface="Gill Sans"/>
                <a:cs typeface="Gill Sans"/>
              </a:rPr>
              <a:t>:</a:t>
            </a:r>
          </a:p>
          <a:p>
            <a:r>
              <a:rPr lang="en-US" sz="2000" dirty="0" smtClean="0">
                <a:solidFill>
                  <a:schemeClr val="bg1"/>
                </a:solidFill>
                <a:latin typeface="Gill Sans"/>
                <a:cs typeface="Gill Sans"/>
              </a:rPr>
              <a:t>- Atomicity </a:t>
            </a:r>
          </a:p>
          <a:p>
            <a:r>
              <a:rPr lang="en-US" sz="2000" dirty="0" smtClean="0">
                <a:solidFill>
                  <a:schemeClr val="bg1"/>
                </a:solidFill>
                <a:latin typeface="Gill Sans"/>
                <a:cs typeface="Gill Sans"/>
              </a:rPr>
              <a:t>violation</a:t>
            </a:r>
          </a:p>
          <a:p>
            <a:r>
              <a:rPr lang="en-US" sz="2000" dirty="0" smtClean="0">
                <a:solidFill>
                  <a:schemeClr val="bg1"/>
                </a:solidFill>
                <a:latin typeface="Gill Sans"/>
                <a:cs typeface="Gill Sans"/>
              </a:rPr>
              <a:t>- Fault Timing</a:t>
            </a:r>
            <a:endParaRPr lang="en-US" sz="2000" dirty="0">
              <a:solidFill>
                <a:schemeClr val="bg1"/>
              </a:solidFill>
              <a:latin typeface="Gill Sans"/>
              <a:cs typeface="Gill Sans"/>
            </a:endParaRPr>
          </a:p>
        </p:txBody>
      </p:sp>
      <p:cxnSp>
        <p:nvCxnSpPr>
          <p:cNvPr id="135" name="Straight Arrow Connector 134"/>
          <p:cNvCxnSpPr/>
          <p:nvPr/>
        </p:nvCxnSpPr>
        <p:spPr>
          <a:xfrm flipH="1">
            <a:off x="6083695" y="3396694"/>
            <a:ext cx="938793" cy="1107618"/>
          </a:xfrm>
          <a:prstGeom prst="straightConnector1">
            <a:avLst/>
          </a:prstGeom>
          <a:ln w="57150" cap="flat" cmpd="sng">
            <a:solidFill>
              <a:srgbClr val="8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p:nvPr/>
        </p:nvCxnSpPr>
        <p:spPr>
          <a:xfrm flipH="1">
            <a:off x="6231357" y="2791197"/>
            <a:ext cx="791130" cy="311170"/>
          </a:xfrm>
          <a:prstGeom prst="straightConnector1">
            <a:avLst/>
          </a:prstGeom>
          <a:ln w="57150" cap="flat" cmpd="sng">
            <a:solidFill>
              <a:srgbClr val="8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40" name="Rounded Rectangle 139"/>
          <p:cNvSpPr/>
          <p:nvPr/>
        </p:nvSpPr>
        <p:spPr>
          <a:xfrm>
            <a:off x="277805" y="2865038"/>
            <a:ext cx="1977811" cy="1817890"/>
          </a:xfrm>
          <a:prstGeom prst="roundRect">
            <a:avLst/>
          </a:prstGeom>
          <a:solidFill>
            <a:srgbClr val="0000FF">
              <a:alpha val="26000"/>
            </a:srgbClr>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200" b="1" u="sng" dirty="0" smtClean="0">
                <a:solidFill>
                  <a:srgbClr val="000000"/>
                </a:solidFill>
                <a:latin typeface="Gill Sans"/>
                <a:cs typeface="Gill Sans"/>
              </a:rPr>
              <a:t>Input</a:t>
            </a:r>
            <a:r>
              <a:rPr lang="en-US" sz="2200" u="sng" dirty="0" smtClean="0">
                <a:solidFill>
                  <a:srgbClr val="000000"/>
                </a:solidFill>
                <a:latin typeface="Gill Sans"/>
                <a:cs typeface="Gill Sans"/>
              </a:rPr>
              <a:t>:</a:t>
            </a:r>
          </a:p>
          <a:p>
            <a:r>
              <a:rPr lang="en-US" sz="2200" dirty="0" smtClean="0">
                <a:solidFill>
                  <a:srgbClr val="000000"/>
                </a:solidFill>
                <a:latin typeface="Gill Sans"/>
                <a:cs typeface="Gill Sans"/>
              </a:rPr>
              <a:t>- 4 Protocols</a:t>
            </a:r>
          </a:p>
          <a:p>
            <a:r>
              <a:rPr lang="en-US" sz="2200" dirty="0" smtClean="0">
                <a:solidFill>
                  <a:srgbClr val="000000"/>
                </a:solidFill>
                <a:latin typeface="Gill Sans"/>
                <a:cs typeface="Gill Sans"/>
              </a:rPr>
              <a:t>- 2 faults</a:t>
            </a:r>
          </a:p>
          <a:p>
            <a:r>
              <a:rPr lang="en-US" sz="2200" dirty="0" smtClean="0">
                <a:solidFill>
                  <a:srgbClr val="000000"/>
                </a:solidFill>
                <a:latin typeface="Gill Sans"/>
                <a:cs typeface="Gill Sans"/>
              </a:rPr>
              <a:t>- 2 reboots</a:t>
            </a:r>
            <a:endParaRPr lang="en-US" sz="2200" dirty="0">
              <a:solidFill>
                <a:srgbClr val="000000"/>
              </a:solidFill>
              <a:latin typeface="Gill Sans"/>
              <a:cs typeface="Gill Sans"/>
            </a:endParaRPr>
          </a:p>
        </p:txBody>
      </p:sp>
      <p:cxnSp>
        <p:nvCxnSpPr>
          <p:cNvPr id="141" name="Straight Arrow Connector 140"/>
          <p:cNvCxnSpPr/>
          <p:nvPr/>
        </p:nvCxnSpPr>
        <p:spPr>
          <a:xfrm flipV="1">
            <a:off x="2111574" y="2865038"/>
            <a:ext cx="1063170" cy="728340"/>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1651368" y="2466296"/>
            <a:ext cx="3259827" cy="1535896"/>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628048" y="3997045"/>
            <a:ext cx="1433719" cy="315280"/>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1843551" y="2602623"/>
            <a:ext cx="3693793" cy="1739238"/>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2111574" y="2323424"/>
            <a:ext cx="1063170" cy="1269954"/>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111574" y="3593378"/>
            <a:ext cx="1063170" cy="408814"/>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843551" y="4312325"/>
            <a:ext cx="1331193" cy="296762"/>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2111574" y="3160403"/>
            <a:ext cx="1063170" cy="432976"/>
          </a:xfrm>
          <a:prstGeom prst="straightConnector1">
            <a:avLst/>
          </a:prstGeom>
          <a:ln w="57150" cap="flat" cmpd="sng">
            <a:solidFill>
              <a:srgbClr val="0000FF"/>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 name="Rounded Rectangle 20"/>
          <p:cNvSpPr/>
          <p:nvPr/>
        </p:nvSpPr>
        <p:spPr>
          <a:xfrm>
            <a:off x="6921869" y="4086521"/>
            <a:ext cx="1977811" cy="1104204"/>
          </a:xfrm>
          <a:prstGeom prst="roundRect">
            <a:avLst/>
          </a:prstGeom>
          <a:solidFill>
            <a:srgbClr val="FF6600">
              <a:alpha val="29000"/>
            </a:srgbClr>
          </a:solidFill>
          <a:ln w="38100" cmpd="sng">
            <a:solidFill>
              <a:srgbClr val="FF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dirty="0" smtClean="0">
                <a:solidFill>
                  <a:srgbClr val="000000"/>
                </a:solidFill>
                <a:latin typeface="Gill Sans"/>
                <a:cs typeface="Gill Sans"/>
              </a:rPr>
              <a:t>Error</a:t>
            </a:r>
            <a:r>
              <a:rPr lang="en-US" sz="2400" u="sng" dirty="0" smtClean="0">
                <a:solidFill>
                  <a:srgbClr val="000000"/>
                </a:solidFill>
                <a:latin typeface="Gill Sans"/>
                <a:cs typeface="Gill Sans"/>
              </a:rPr>
              <a:t>:</a:t>
            </a:r>
          </a:p>
          <a:p>
            <a:r>
              <a:rPr lang="en-US" sz="2400" dirty="0" smtClean="0">
                <a:solidFill>
                  <a:srgbClr val="000000"/>
                </a:solidFill>
                <a:latin typeface="Gill Sans"/>
                <a:cs typeface="Gill Sans"/>
              </a:rPr>
              <a:t>- Global</a:t>
            </a:r>
            <a:endParaRPr lang="en-US" sz="2400" dirty="0">
              <a:solidFill>
                <a:srgbClr val="000000"/>
              </a:solidFill>
              <a:latin typeface="Gill Sans"/>
              <a:cs typeface="Gill Sans"/>
            </a:endParaRPr>
          </a:p>
        </p:txBody>
      </p:sp>
      <p:sp>
        <p:nvSpPr>
          <p:cNvPr id="22" name="Rounded Rectangle 21"/>
          <p:cNvSpPr/>
          <p:nvPr/>
        </p:nvSpPr>
        <p:spPr>
          <a:xfrm>
            <a:off x="6921869" y="5428073"/>
            <a:ext cx="1977811" cy="1104204"/>
          </a:xfrm>
          <a:prstGeom prst="roundRect">
            <a:avLst/>
          </a:prstGeom>
          <a:solidFill>
            <a:srgbClr val="008000">
              <a:alpha val="32000"/>
            </a:srgbClr>
          </a:solid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dirty="0" smtClean="0">
                <a:solidFill>
                  <a:srgbClr val="000000"/>
                </a:solidFill>
                <a:latin typeface="Gill Sans"/>
                <a:cs typeface="Gill Sans"/>
              </a:rPr>
              <a:t>Failure</a:t>
            </a:r>
            <a:r>
              <a:rPr lang="en-US" sz="2400" u="sng" dirty="0" smtClean="0">
                <a:solidFill>
                  <a:srgbClr val="000000"/>
                </a:solidFill>
                <a:latin typeface="Gill Sans"/>
                <a:cs typeface="Gill Sans"/>
              </a:rPr>
              <a:t>:</a:t>
            </a:r>
          </a:p>
          <a:p>
            <a:r>
              <a:rPr lang="en-US" sz="2400" dirty="0" smtClean="0">
                <a:solidFill>
                  <a:srgbClr val="000000"/>
                </a:solidFill>
                <a:latin typeface="Gill Sans"/>
                <a:cs typeface="Gill Sans"/>
              </a:rPr>
              <a:t>Data inconsistency</a:t>
            </a:r>
            <a:endParaRPr lang="en-US" sz="2400" dirty="0">
              <a:solidFill>
                <a:srgbClr val="000000"/>
              </a:solidFill>
              <a:latin typeface="Gill Sans"/>
              <a:cs typeface="Gill Sans"/>
            </a:endParaRPr>
          </a:p>
        </p:txBody>
      </p:sp>
      <p:sp>
        <p:nvSpPr>
          <p:cNvPr id="24" name="Rounded Rectangle 23"/>
          <p:cNvSpPr/>
          <p:nvPr/>
        </p:nvSpPr>
        <p:spPr>
          <a:xfrm>
            <a:off x="277805" y="5593321"/>
            <a:ext cx="1977811" cy="1104204"/>
          </a:xfrm>
          <a:prstGeom prst="roundRect">
            <a:avLst/>
          </a:prstGeom>
          <a:solidFill>
            <a:srgbClr val="8000FF">
              <a:alpha val="32000"/>
            </a:srgbClr>
          </a:solidFill>
          <a:ln w="38100" cmpd="sng">
            <a:solidFill>
              <a:srgbClr val="8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b="1" u="sng" dirty="0" smtClean="0">
                <a:solidFill>
                  <a:srgbClr val="000000"/>
                </a:solidFill>
                <a:latin typeface="Gill Sans"/>
                <a:cs typeface="Gill Sans"/>
              </a:rPr>
              <a:t>Fix</a:t>
            </a:r>
            <a:r>
              <a:rPr lang="en-US" sz="2400" u="sng" dirty="0" smtClean="0">
                <a:solidFill>
                  <a:srgbClr val="000000"/>
                </a:solidFill>
                <a:latin typeface="Gill Sans"/>
                <a:cs typeface="Gill Sans"/>
              </a:rPr>
              <a:t>:</a:t>
            </a:r>
          </a:p>
          <a:p>
            <a:r>
              <a:rPr lang="en-US" sz="2400" dirty="0" smtClean="0">
                <a:solidFill>
                  <a:srgbClr val="000000"/>
                </a:solidFill>
                <a:latin typeface="Gill Sans"/>
                <a:cs typeface="Gill Sans"/>
              </a:rPr>
              <a:t>Delay msg.</a:t>
            </a:r>
            <a:endParaRPr lang="en-US" sz="2400" dirty="0">
              <a:solidFill>
                <a:srgbClr val="000000"/>
              </a:solidFill>
              <a:latin typeface="Gill Sans"/>
              <a:cs typeface="Gill Sans"/>
            </a:endParaRPr>
          </a:p>
        </p:txBody>
      </p:sp>
      <p:cxnSp>
        <p:nvCxnSpPr>
          <p:cNvPr id="47" name="Straight Arrow Connector 46"/>
          <p:cNvCxnSpPr>
            <a:stCxn id="21" idx="1"/>
          </p:cNvCxnSpPr>
          <p:nvPr/>
        </p:nvCxnSpPr>
        <p:spPr>
          <a:xfrm flipH="1">
            <a:off x="4911195" y="4638623"/>
            <a:ext cx="2010674" cy="789450"/>
          </a:xfrm>
          <a:prstGeom prst="straightConnector1">
            <a:avLst/>
          </a:prstGeom>
          <a:ln w="57150" cap="flat" cmpd="sng">
            <a:solidFill>
              <a:srgbClr val="FF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22" idx="1"/>
          </p:cNvCxnSpPr>
          <p:nvPr/>
        </p:nvCxnSpPr>
        <p:spPr>
          <a:xfrm flipH="1" flipV="1">
            <a:off x="5699772" y="5730076"/>
            <a:ext cx="1222097" cy="250099"/>
          </a:xfrm>
          <a:prstGeom prst="straightConnector1">
            <a:avLst/>
          </a:prstGeom>
          <a:ln w="5715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397363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12</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067962071"/>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Input</a:t>
            </a:r>
            <a:endParaRPr lang="en-US" dirty="0">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Scope</a:t>
            </a:r>
            <a:endParaRPr lang="en-US" dirty="0">
              <a:latin typeface="Gill Sans"/>
              <a:cs typeface="Gill Sans"/>
            </a:endParaRPr>
          </a:p>
        </p:txBody>
      </p:sp>
      <p:sp>
        <p:nvSpPr>
          <p:cNvPr id="44" name="Rounded Rectangle 43"/>
          <p:cNvSpPr/>
          <p:nvPr/>
        </p:nvSpPr>
        <p:spPr>
          <a:xfrm>
            <a:off x="3975101"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Error</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Failure</a:t>
            </a:r>
            <a:endParaRPr lang="en-US" dirty="0">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Handling</a:t>
            </a:r>
            <a:endParaRPr lang="en-US" dirty="0">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itle 1"/>
          <p:cNvSpPr>
            <a:spLocks noGrp="1"/>
          </p:cNvSpPr>
          <p:nvPr>
            <p:ph type="title"/>
          </p:nvPr>
        </p:nvSpPr>
        <p:spPr>
          <a:xfrm>
            <a:off x="7063" y="9443"/>
            <a:ext cx="8621875" cy="1143000"/>
          </a:xfrm>
        </p:spPr>
        <p:txBody>
          <a:bodyPr/>
          <a:lstStyle/>
          <a:p>
            <a:r>
              <a:rPr lang="en-US" sz="4000" dirty="0" smtClean="0">
                <a:solidFill>
                  <a:srgbClr val="FF0000"/>
                </a:solidFill>
              </a:rPr>
              <a:t>Contribution:</a:t>
            </a:r>
            <a:endParaRPr lang="en-US" sz="4000" dirty="0">
              <a:solidFill>
                <a:srgbClr val="FF0000"/>
              </a:solidFill>
            </a:endParaRPr>
          </a:p>
        </p:txBody>
      </p:sp>
    </p:spTree>
    <p:extLst>
      <p:ext uri="{BB962C8B-B14F-4D97-AF65-F5344CB8AC3E}">
        <p14:creationId xmlns:p14="http://schemas.microsoft.com/office/powerpoint/2010/main" val="994616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13</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682762207"/>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406265" y="942893"/>
            <a:ext cx="42560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ill Sans"/>
                <a:cs typeface="Gill Sans"/>
              </a:rPr>
              <a:t>Timing</a:t>
            </a:r>
            <a:endParaRPr lang="en-US" dirty="0">
              <a:solidFill>
                <a:schemeClr val="tx1"/>
              </a:solidFill>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ill Sans"/>
                <a:cs typeface="Gill Sans"/>
              </a:rPr>
              <a:t>Input</a:t>
            </a:r>
            <a:endParaRPr lang="en-US" dirty="0">
              <a:solidFill>
                <a:schemeClr val="tx1"/>
              </a:solidFill>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Gill Sans"/>
                <a:cs typeface="Gill Sans"/>
              </a:rPr>
              <a:t>Scope</a:t>
            </a:r>
            <a:endParaRPr lang="en-US" dirty="0">
              <a:solidFill>
                <a:srgbClr val="FFFFFF"/>
              </a:solidFill>
              <a:latin typeface="Gill Sans"/>
              <a:cs typeface="Gill Sans"/>
            </a:endParaRPr>
          </a:p>
        </p:txBody>
      </p:sp>
      <p:sp>
        <p:nvSpPr>
          <p:cNvPr id="44" name="Rounded Rectangle 43"/>
          <p:cNvSpPr/>
          <p:nvPr/>
        </p:nvSpPr>
        <p:spPr>
          <a:xfrm>
            <a:off x="3975101"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Error</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Failure</a:t>
            </a:r>
            <a:endParaRPr lang="en-US" dirty="0">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Handling</a:t>
            </a:r>
            <a:endParaRPr lang="en-US" dirty="0">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Callout 30"/>
          <p:cNvSpPr/>
          <p:nvPr/>
        </p:nvSpPr>
        <p:spPr>
          <a:xfrm>
            <a:off x="1947803" y="3035219"/>
            <a:ext cx="6185671" cy="2932300"/>
          </a:xfrm>
          <a:prstGeom prst="wedgeEllipseCallout">
            <a:avLst>
              <a:gd name="adj1" fmla="val -47901"/>
              <a:gd name="adj2" fmla="val -81032"/>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wrap="none" bIns="0" rtlCol="0" anchor="ctr"/>
          <a:lstStyle/>
          <a:p>
            <a:pPr algn="ctr"/>
            <a:endParaRPr lang="en-US" sz="1000" dirty="0" smtClean="0">
              <a:solidFill>
                <a:schemeClr val="bg1"/>
              </a:solidFill>
              <a:latin typeface="Gill Sans"/>
              <a:cs typeface="Gill Sans"/>
            </a:endParaRPr>
          </a:p>
        </p:txBody>
      </p:sp>
      <p:sp>
        <p:nvSpPr>
          <p:cNvPr id="32" name="TextBox 31"/>
          <p:cNvSpPr txBox="1"/>
          <p:nvPr/>
        </p:nvSpPr>
        <p:spPr>
          <a:xfrm>
            <a:off x="3173888" y="3947371"/>
            <a:ext cx="3776194" cy="1077218"/>
          </a:xfrm>
          <a:prstGeom prst="rect">
            <a:avLst/>
          </a:prstGeom>
          <a:noFill/>
        </p:spPr>
        <p:txBody>
          <a:bodyPr wrap="none" rtlCol="0">
            <a:spAutoFit/>
          </a:bodyPr>
          <a:lstStyle/>
          <a:p>
            <a:pPr algn="ctr"/>
            <a:r>
              <a:rPr lang="en-US" sz="3200" dirty="0">
                <a:solidFill>
                  <a:schemeClr val="bg1"/>
                </a:solidFill>
                <a:latin typeface="Gill Sans"/>
                <a:cs typeface="Gill Sans"/>
              </a:rPr>
              <a:t>C</a:t>
            </a:r>
            <a:r>
              <a:rPr lang="en-US" sz="3200" dirty="0" smtClean="0">
                <a:solidFill>
                  <a:schemeClr val="bg1"/>
                </a:solidFill>
                <a:latin typeface="Gill Sans"/>
                <a:cs typeface="Gill Sans"/>
              </a:rPr>
              <a:t>onditions </a:t>
            </a:r>
            <a:r>
              <a:rPr lang="en-US" sz="3200" dirty="0">
                <a:solidFill>
                  <a:schemeClr val="bg1"/>
                </a:solidFill>
                <a:latin typeface="Gill Sans"/>
                <a:cs typeface="Gill Sans"/>
              </a:rPr>
              <a:t>that </a:t>
            </a:r>
            <a:r>
              <a:rPr lang="en-US" sz="3200" dirty="0" smtClean="0">
                <a:solidFill>
                  <a:schemeClr val="bg1"/>
                </a:solidFill>
                <a:latin typeface="Gill Sans"/>
                <a:cs typeface="Gill Sans"/>
              </a:rPr>
              <a:t>make</a:t>
            </a:r>
          </a:p>
          <a:p>
            <a:pPr algn="ctr"/>
            <a:r>
              <a:rPr lang="en-US" sz="3200" dirty="0" smtClean="0">
                <a:solidFill>
                  <a:schemeClr val="bg1"/>
                </a:solidFill>
                <a:latin typeface="Gill Sans"/>
                <a:cs typeface="Gill Sans"/>
              </a:rPr>
              <a:t>bugs happen </a:t>
            </a:r>
            <a:endParaRPr lang="en-US" sz="3200" dirty="0">
              <a:solidFill>
                <a:schemeClr val="bg1"/>
              </a:solidFill>
              <a:latin typeface="Gill Sans"/>
              <a:cs typeface="Gill Sans"/>
            </a:endParaRPr>
          </a:p>
        </p:txBody>
      </p:sp>
    </p:spTree>
    <p:extLst>
      <p:ext uri="{BB962C8B-B14F-4D97-AF65-F5344CB8AC3E}">
        <p14:creationId xmlns:p14="http://schemas.microsoft.com/office/powerpoint/2010/main" val="20666828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14</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152182133"/>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406265" y="942893"/>
            <a:ext cx="42560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latin typeface="Gill Sans"/>
                <a:cs typeface="Gill Sans"/>
              </a:rPr>
              <a:t>Timing</a:t>
            </a:r>
            <a:endParaRPr lang="en-US" dirty="0">
              <a:solidFill>
                <a:srgbClr val="00FF00"/>
              </a:solidFill>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ill Sans"/>
                <a:cs typeface="Gill Sans"/>
              </a:rPr>
              <a:t>Input</a:t>
            </a:r>
            <a:endParaRPr lang="en-US" dirty="0">
              <a:solidFill>
                <a:schemeClr val="tx1"/>
              </a:solidFill>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Gill Sans"/>
                <a:cs typeface="Gill Sans"/>
              </a:rPr>
              <a:t>Scope</a:t>
            </a:r>
            <a:endParaRPr lang="en-US" dirty="0">
              <a:solidFill>
                <a:srgbClr val="FFFFFF"/>
              </a:solidFill>
              <a:latin typeface="Gill Sans"/>
              <a:cs typeface="Gill Sans"/>
            </a:endParaRPr>
          </a:p>
        </p:txBody>
      </p:sp>
      <p:sp>
        <p:nvSpPr>
          <p:cNvPr id="44" name="Rounded Rectangle 43"/>
          <p:cNvSpPr/>
          <p:nvPr/>
        </p:nvSpPr>
        <p:spPr>
          <a:xfrm>
            <a:off x="3975101"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Error</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Failure</a:t>
            </a:r>
            <a:endParaRPr lang="en-US" dirty="0">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Handling</a:t>
            </a:r>
            <a:endParaRPr lang="en-US" dirty="0">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Callout 30"/>
          <p:cNvSpPr/>
          <p:nvPr/>
        </p:nvSpPr>
        <p:spPr>
          <a:xfrm>
            <a:off x="1947803" y="3035219"/>
            <a:ext cx="6185671" cy="2932300"/>
          </a:xfrm>
          <a:prstGeom prst="wedgeEllipseCallout">
            <a:avLst>
              <a:gd name="adj1" fmla="val -61269"/>
              <a:gd name="adj2" fmla="val -54843"/>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wrap="none" bIns="0" rtlCol="0" anchor="ctr"/>
          <a:lstStyle/>
          <a:p>
            <a:pPr algn="ctr"/>
            <a:endParaRPr lang="en-US" sz="1000" dirty="0" smtClean="0">
              <a:solidFill>
                <a:schemeClr val="bg1"/>
              </a:solidFill>
              <a:latin typeface="Gill Sans"/>
              <a:cs typeface="Gill Sans"/>
            </a:endParaRPr>
          </a:p>
        </p:txBody>
      </p:sp>
      <p:sp>
        <p:nvSpPr>
          <p:cNvPr id="6" name="TextBox 5"/>
          <p:cNvSpPr txBox="1"/>
          <p:nvPr/>
        </p:nvSpPr>
        <p:spPr>
          <a:xfrm>
            <a:off x="2876284" y="3429435"/>
            <a:ext cx="4326826" cy="1015663"/>
          </a:xfrm>
          <a:prstGeom prst="rect">
            <a:avLst/>
          </a:prstGeom>
          <a:noFill/>
        </p:spPr>
        <p:txBody>
          <a:bodyPr wrap="none" rtlCol="0">
            <a:spAutoFit/>
          </a:bodyPr>
          <a:lstStyle/>
          <a:p>
            <a:pPr algn="ctr"/>
            <a:r>
              <a:rPr lang="en-US" sz="3000" b="1" dirty="0" smtClean="0">
                <a:solidFill>
                  <a:srgbClr val="000000"/>
                </a:solidFill>
                <a:latin typeface="Gill Sans"/>
                <a:cs typeface="Gill Sans"/>
              </a:rPr>
              <a:t>What:</a:t>
            </a:r>
            <a:r>
              <a:rPr lang="en-US" sz="3000" dirty="0" smtClean="0">
                <a:solidFill>
                  <a:srgbClr val="000000"/>
                </a:solidFill>
                <a:latin typeface="Gill Sans"/>
                <a:cs typeface="Gill Sans"/>
              </a:rPr>
              <a:t> Untimely moment</a:t>
            </a:r>
          </a:p>
          <a:p>
            <a:r>
              <a:rPr lang="en-US" sz="3000" dirty="0">
                <a:solidFill>
                  <a:srgbClr val="000000"/>
                </a:solidFill>
                <a:latin typeface="Gill Sans"/>
                <a:cs typeface="Gill Sans"/>
              </a:rPr>
              <a:t>t</a:t>
            </a:r>
            <a:r>
              <a:rPr lang="en-US" sz="3000" dirty="0" smtClean="0">
                <a:solidFill>
                  <a:srgbClr val="000000"/>
                </a:solidFill>
                <a:latin typeface="Gill Sans"/>
                <a:cs typeface="Gill Sans"/>
              </a:rPr>
              <a:t>hat makes bug happens</a:t>
            </a:r>
            <a:endParaRPr lang="en-US" sz="3000" dirty="0">
              <a:solidFill>
                <a:srgbClr val="000000"/>
              </a:solidFill>
              <a:latin typeface="Gill Sans"/>
              <a:cs typeface="Gill Sans"/>
            </a:endParaRPr>
          </a:p>
        </p:txBody>
      </p:sp>
      <p:sp>
        <p:nvSpPr>
          <p:cNvPr id="32" name="TextBox 31"/>
          <p:cNvSpPr txBox="1"/>
          <p:nvPr/>
        </p:nvSpPr>
        <p:spPr>
          <a:xfrm>
            <a:off x="3532283" y="4597498"/>
            <a:ext cx="3210772" cy="1015663"/>
          </a:xfrm>
          <a:prstGeom prst="rect">
            <a:avLst/>
          </a:prstGeom>
          <a:noFill/>
        </p:spPr>
        <p:txBody>
          <a:bodyPr wrap="none" rtlCol="0">
            <a:spAutoFit/>
          </a:bodyPr>
          <a:lstStyle/>
          <a:p>
            <a:pPr algn="ctr"/>
            <a:r>
              <a:rPr lang="en-US" sz="3000" b="1" dirty="0" smtClean="0">
                <a:solidFill>
                  <a:srgbClr val="000000"/>
                </a:solidFill>
                <a:latin typeface="Gill Sans"/>
                <a:cs typeface="Gill Sans"/>
              </a:rPr>
              <a:t>Why: </a:t>
            </a:r>
            <a:r>
              <a:rPr lang="en-US" sz="3000" dirty="0" smtClean="0">
                <a:solidFill>
                  <a:srgbClr val="000000"/>
                </a:solidFill>
                <a:latin typeface="Gill Sans"/>
                <a:cs typeface="Gill Sans"/>
              </a:rPr>
              <a:t>Help design</a:t>
            </a:r>
          </a:p>
          <a:p>
            <a:pPr algn="ctr"/>
            <a:r>
              <a:rPr lang="en-US" sz="3000" dirty="0">
                <a:solidFill>
                  <a:srgbClr val="0000FF"/>
                </a:solidFill>
                <a:latin typeface="Gill Sans"/>
                <a:cs typeface="Gill Sans"/>
              </a:rPr>
              <a:t>b</a:t>
            </a:r>
            <a:r>
              <a:rPr lang="en-US" sz="3000" dirty="0" smtClean="0">
                <a:solidFill>
                  <a:srgbClr val="0000FF"/>
                </a:solidFill>
                <a:latin typeface="Gill Sans"/>
                <a:cs typeface="Gill Sans"/>
              </a:rPr>
              <a:t>ug detection tools</a:t>
            </a:r>
            <a:endParaRPr lang="en-US" sz="3000" dirty="0">
              <a:solidFill>
                <a:srgbClr val="0000FF"/>
              </a:solidFill>
              <a:latin typeface="Gill Sans"/>
              <a:cs typeface="Gill Sans"/>
            </a:endParaRPr>
          </a:p>
        </p:txBody>
      </p:sp>
    </p:spTree>
    <p:extLst>
      <p:ext uri="{BB962C8B-B14F-4D97-AF65-F5344CB8AC3E}">
        <p14:creationId xmlns:p14="http://schemas.microsoft.com/office/powerpoint/2010/main" val="80019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Elbow Connector 38"/>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15</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sp>
        <p:nvSpPr>
          <p:cNvPr id="41" name="TextBox 40"/>
          <p:cNvSpPr txBox="1"/>
          <p:nvPr/>
        </p:nvSpPr>
        <p:spPr>
          <a:xfrm>
            <a:off x="936561" y="1660494"/>
            <a:ext cx="1607093" cy="492443"/>
          </a:xfrm>
          <a:prstGeom prst="rect">
            <a:avLst/>
          </a:prstGeom>
          <a:noFill/>
        </p:spPr>
        <p:txBody>
          <a:bodyPr wrap="none" rtlCol="0">
            <a:spAutoFit/>
          </a:bodyPr>
          <a:lstStyle/>
          <a:p>
            <a:r>
              <a:rPr lang="en-US" sz="2600" b="1" dirty="0" smtClean="0">
                <a:solidFill>
                  <a:srgbClr val="FF0000"/>
                </a:solidFill>
                <a:latin typeface="Gill Sans"/>
                <a:cs typeface="Gill Sans"/>
              </a:rPr>
              <a:t>Message</a:t>
            </a:r>
          </a:p>
        </p:txBody>
      </p:sp>
      <p:sp>
        <p:nvSpPr>
          <p:cNvPr id="35" name="Rounded Rectangle 34"/>
          <p:cNvSpPr/>
          <p:nvPr/>
        </p:nvSpPr>
        <p:spPr>
          <a:xfrm>
            <a:off x="0" y="6444116"/>
            <a:ext cx="9144000" cy="41388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MapReduce-3274</a:t>
            </a:r>
          </a:p>
        </p:txBody>
      </p:sp>
      <p:sp>
        <p:nvSpPr>
          <p:cNvPr id="47" name="TextBox 46"/>
          <p:cNvSpPr txBox="1"/>
          <p:nvPr/>
        </p:nvSpPr>
        <p:spPr>
          <a:xfrm>
            <a:off x="640039" y="3394579"/>
            <a:ext cx="3125074" cy="830997"/>
          </a:xfrm>
          <a:prstGeom prst="rect">
            <a:avLst/>
          </a:prstGeom>
          <a:noFill/>
        </p:spPr>
        <p:txBody>
          <a:bodyPr wrap="none" rtlCol="0">
            <a:spAutoFit/>
          </a:bodyPr>
          <a:lstStyle/>
          <a:p>
            <a:pPr algn="ctr"/>
            <a:r>
              <a:rPr lang="en-US" sz="2400" i="1" dirty="0" smtClean="0">
                <a:solidFill>
                  <a:schemeClr val="bg1"/>
                </a:solidFill>
                <a:latin typeface="Gill Sans"/>
                <a:cs typeface="Gill Sans"/>
              </a:rPr>
              <a:t>“Does the timing </a:t>
            </a:r>
          </a:p>
          <a:p>
            <a:pPr algn="ctr"/>
            <a:r>
              <a:rPr lang="en-US" sz="2400" i="1" dirty="0" smtClean="0">
                <a:solidFill>
                  <a:schemeClr val="bg1"/>
                </a:solidFill>
                <a:latin typeface="Gill Sans"/>
                <a:cs typeface="Gill Sans"/>
              </a:rPr>
              <a:t>involve many messages?”</a:t>
            </a:r>
            <a:endParaRPr lang="en-US" sz="2400" i="1" dirty="0">
              <a:solidFill>
                <a:schemeClr val="bg1"/>
              </a:solidFill>
              <a:latin typeface="Gill Sans"/>
              <a:cs typeface="Gill Sans"/>
            </a:endParaRPr>
          </a:p>
        </p:txBody>
      </p:sp>
      <p:sp>
        <p:nvSpPr>
          <p:cNvPr id="48" name="Multiply 47"/>
          <p:cNvSpPr/>
          <p:nvPr/>
        </p:nvSpPr>
        <p:spPr>
          <a:xfrm>
            <a:off x="1379235" y="3054520"/>
            <a:ext cx="1646671" cy="1740065"/>
          </a:xfrm>
          <a:prstGeom prst="mathMultiply">
            <a:avLst>
              <a:gd name="adj1" fmla="val 14157"/>
            </a:avLst>
          </a:prstGeom>
          <a:solidFill>
            <a:srgbClr val="FF0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851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40039" y="3394579"/>
            <a:ext cx="3125074" cy="830997"/>
          </a:xfrm>
          <a:prstGeom prst="rect">
            <a:avLst/>
          </a:prstGeom>
          <a:noFill/>
        </p:spPr>
        <p:txBody>
          <a:bodyPr wrap="none" rtlCol="0">
            <a:spAutoFit/>
          </a:bodyPr>
          <a:lstStyle/>
          <a:p>
            <a:pPr algn="ctr"/>
            <a:r>
              <a:rPr lang="en-US" sz="2400" i="1" dirty="0" smtClean="0">
                <a:solidFill>
                  <a:schemeClr val="bg1"/>
                </a:solidFill>
                <a:latin typeface="Gill Sans"/>
                <a:cs typeface="Gill Sans"/>
              </a:rPr>
              <a:t>“Does the timing </a:t>
            </a:r>
          </a:p>
          <a:p>
            <a:pPr algn="ctr"/>
            <a:r>
              <a:rPr lang="en-US" sz="2400" i="1" dirty="0" smtClean="0">
                <a:solidFill>
                  <a:schemeClr val="bg1"/>
                </a:solidFill>
                <a:latin typeface="Gill Sans"/>
                <a:cs typeface="Gill Sans"/>
              </a:rPr>
              <a:t>involve many messages?”</a:t>
            </a:r>
            <a:endParaRPr lang="en-US" sz="2400" i="1" dirty="0">
              <a:solidFill>
                <a:schemeClr val="bg1"/>
              </a:solidFill>
              <a:latin typeface="Gill Sans"/>
              <a:cs typeface="Gill Sans"/>
            </a:endParaRPr>
          </a:p>
        </p:txBody>
      </p:sp>
      <p:cxnSp>
        <p:nvCxnSpPr>
          <p:cNvPr id="39" name="Elbow Connector 38"/>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16</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sp>
        <p:nvSpPr>
          <p:cNvPr id="41" name="TextBox 40"/>
          <p:cNvSpPr txBox="1"/>
          <p:nvPr/>
        </p:nvSpPr>
        <p:spPr>
          <a:xfrm>
            <a:off x="936561" y="1660494"/>
            <a:ext cx="3785198" cy="892552"/>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solidFill>
                <a:latin typeface="Gill Sans"/>
                <a:cs typeface="Gill Sans"/>
              </a:rPr>
              <a:t>    </a:t>
            </a:r>
            <a:r>
              <a:rPr lang="en-US" sz="2600" b="1" dirty="0" smtClean="0">
                <a:solidFill>
                  <a:srgbClr val="FF0000"/>
                </a:solidFill>
                <a:latin typeface="Gill Sans"/>
                <a:cs typeface="Gill Sans"/>
              </a:rPr>
              <a:t>Order violation </a:t>
            </a:r>
            <a:r>
              <a:rPr lang="en-US" dirty="0" smtClean="0">
                <a:solidFill>
                  <a:schemeClr val="bg1"/>
                </a:solidFill>
                <a:latin typeface="Gill Sans"/>
                <a:cs typeface="Gill Sans"/>
              </a:rPr>
              <a:t>(44%)</a:t>
            </a:r>
          </a:p>
        </p:txBody>
      </p:sp>
      <p:cxnSp>
        <p:nvCxnSpPr>
          <p:cNvPr id="42" name="Elbow Connector 41"/>
          <p:cNvCxnSpPr/>
          <p:nvPr/>
        </p:nvCxnSpPr>
        <p:spPr>
          <a:xfrm rot="16200000" flipH="1">
            <a:off x="1133314" y="212338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5" name="Rounded Rectangle 34"/>
          <p:cNvSpPr/>
          <p:nvPr/>
        </p:nvSpPr>
        <p:spPr>
          <a:xfrm>
            <a:off x="0" y="6444116"/>
            <a:ext cx="9144000" cy="41388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MapReduce-3274</a:t>
            </a:r>
          </a:p>
        </p:txBody>
      </p:sp>
      <p:sp>
        <p:nvSpPr>
          <p:cNvPr id="46" name="TextBox 45"/>
          <p:cNvSpPr txBox="1"/>
          <p:nvPr/>
        </p:nvSpPr>
        <p:spPr>
          <a:xfrm>
            <a:off x="591042" y="4835312"/>
            <a:ext cx="3223058" cy="1200328"/>
          </a:xfrm>
          <a:prstGeom prst="rect">
            <a:avLst/>
          </a:prstGeom>
          <a:noFill/>
        </p:spPr>
        <p:txBody>
          <a:bodyPr wrap="none" rtlCol="0">
            <a:spAutoFit/>
          </a:bodyPr>
          <a:lstStyle/>
          <a:p>
            <a:pPr algn="ctr"/>
            <a:r>
              <a:rPr lang="en-US" sz="2400" i="1" dirty="0" smtClean="0">
                <a:solidFill>
                  <a:schemeClr val="bg1"/>
                </a:solidFill>
                <a:latin typeface="Gill Sans"/>
                <a:cs typeface="Gill Sans"/>
              </a:rPr>
              <a:t>2 events, X and Y</a:t>
            </a:r>
          </a:p>
          <a:p>
            <a:pPr algn="ctr"/>
            <a:r>
              <a:rPr lang="en-US" sz="2400" i="1" dirty="0" smtClean="0">
                <a:solidFill>
                  <a:schemeClr val="bg1"/>
                </a:solidFill>
                <a:latin typeface="Gill Sans"/>
                <a:cs typeface="Gill Sans"/>
              </a:rPr>
              <a:t>Y must happen </a:t>
            </a:r>
            <a:r>
              <a:rPr lang="en-US" sz="2400" b="1" i="1" dirty="0" smtClean="0">
                <a:solidFill>
                  <a:srgbClr val="008000"/>
                </a:solidFill>
                <a:latin typeface="Gill Sans"/>
                <a:cs typeface="Gill Sans"/>
              </a:rPr>
              <a:t>after </a:t>
            </a:r>
            <a:r>
              <a:rPr lang="en-US" sz="2400" i="1" dirty="0">
                <a:solidFill>
                  <a:schemeClr val="bg1"/>
                </a:solidFill>
                <a:latin typeface="Gill Sans"/>
                <a:cs typeface="Gill Sans"/>
              </a:rPr>
              <a:t>X</a:t>
            </a:r>
            <a:endParaRPr lang="en-US" sz="2400" i="1" dirty="0" smtClean="0">
              <a:solidFill>
                <a:schemeClr val="bg1"/>
              </a:solidFill>
              <a:latin typeface="Gill Sans"/>
              <a:cs typeface="Gill Sans"/>
            </a:endParaRPr>
          </a:p>
          <a:p>
            <a:pPr algn="ctr"/>
            <a:r>
              <a:rPr lang="en-US" sz="2400" i="1" dirty="0" smtClean="0">
                <a:solidFill>
                  <a:schemeClr val="bg1"/>
                </a:solidFill>
                <a:latin typeface="Gill Sans"/>
                <a:cs typeface="Gill Sans"/>
              </a:rPr>
              <a:t>But Y happens </a:t>
            </a:r>
            <a:r>
              <a:rPr lang="en-US" sz="2400" b="1" i="1" dirty="0" smtClean="0">
                <a:solidFill>
                  <a:srgbClr val="FF0000"/>
                </a:solidFill>
                <a:latin typeface="Gill Sans"/>
                <a:cs typeface="Gill Sans"/>
              </a:rPr>
              <a:t>before</a:t>
            </a:r>
            <a:r>
              <a:rPr lang="en-US" sz="2400" i="1" dirty="0" smtClean="0">
                <a:solidFill>
                  <a:schemeClr val="bg1"/>
                </a:solidFill>
                <a:latin typeface="Gill Sans"/>
                <a:cs typeface="Gill Sans"/>
              </a:rPr>
              <a:t> </a:t>
            </a:r>
            <a:r>
              <a:rPr lang="en-US" sz="2400" i="1" dirty="0">
                <a:solidFill>
                  <a:schemeClr val="bg1"/>
                </a:solidFill>
                <a:latin typeface="Gill Sans"/>
                <a:cs typeface="Gill Sans"/>
              </a:rPr>
              <a:t>X</a:t>
            </a:r>
          </a:p>
        </p:txBody>
      </p:sp>
      <p:sp>
        <p:nvSpPr>
          <p:cNvPr id="48" name="Multiply 47"/>
          <p:cNvSpPr/>
          <p:nvPr/>
        </p:nvSpPr>
        <p:spPr>
          <a:xfrm>
            <a:off x="1379235" y="3054520"/>
            <a:ext cx="1646671" cy="1740065"/>
          </a:xfrm>
          <a:prstGeom prst="mathMultiply">
            <a:avLst>
              <a:gd name="adj1" fmla="val 14157"/>
            </a:avLst>
          </a:prstGeom>
          <a:solidFill>
            <a:srgbClr val="FF0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100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640039" y="3394579"/>
            <a:ext cx="3125074" cy="830997"/>
          </a:xfrm>
          <a:prstGeom prst="rect">
            <a:avLst/>
          </a:prstGeom>
          <a:noFill/>
        </p:spPr>
        <p:txBody>
          <a:bodyPr wrap="none" rtlCol="0">
            <a:spAutoFit/>
          </a:bodyPr>
          <a:lstStyle/>
          <a:p>
            <a:pPr algn="ctr"/>
            <a:r>
              <a:rPr lang="en-US" sz="2400" i="1" dirty="0" smtClean="0">
                <a:solidFill>
                  <a:schemeClr val="bg1"/>
                </a:solidFill>
                <a:latin typeface="Gill Sans"/>
                <a:cs typeface="Gill Sans"/>
              </a:rPr>
              <a:t>“Does the timing </a:t>
            </a:r>
          </a:p>
          <a:p>
            <a:pPr algn="ctr"/>
            <a:r>
              <a:rPr lang="en-US" sz="2400" i="1" dirty="0" smtClean="0">
                <a:solidFill>
                  <a:schemeClr val="bg1"/>
                </a:solidFill>
                <a:latin typeface="Gill Sans"/>
                <a:cs typeface="Gill Sans"/>
              </a:rPr>
              <a:t>involve many messages?”</a:t>
            </a:r>
            <a:endParaRPr lang="en-US" sz="2400" i="1" dirty="0">
              <a:solidFill>
                <a:schemeClr val="bg1"/>
              </a:solidFill>
              <a:latin typeface="Gill Sans"/>
              <a:cs typeface="Gill Sans"/>
            </a:endParaRPr>
          </a:p>
        </p:txBody>
      </p:sp>
      <p:cxnSp>
        <p:nvCxnSpPr>
          <p:cNvPr id="39" name="Elbow Connector 38"/>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17</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cxnSp>
        <p:nvCxnSpPr>
          <p:cNvPr id="24" name="Straight Arrow Connector 23"/>
          <p:cNvCxnSpPr/>
          <p:nvPr/>
        </p:nvCxnSpPr>
        <p:spPr>
          <a:xfrm>
            <a:off x="7455975" y="1044441"/>
            <a:ext cx="0" cy="2110584"/>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579675" y="1343158"/>
            <a:ext cx="876300" cy="36605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5257801" y="1343158"/>
            <a:ext cx="2198175" cy="897333"/>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251" y="2496606"/>
            <a:ext cx="383447" cy="383446"/>
          </a:xfrm>
          <a:prstGeom prst="rect">
            <a:avLst/>
          </a:prstGeom>
        </p:spPr>
      </p:pic>
      <p:cxnSp>
        <p:nvCxnSpPr>
          <p:cNvPr id="28" name="Straight Arrow Connector 27"/>
          <p:cNvCxnSpPr/>
          <p:nvPr/>
        </p:nvCxnSpPr>
        <p:spPr>
          <a:xfrm>
            <a:off x="7455975" y="3930444"/>
            <a:ext cx="0" cy="2110584"/>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583981" y="4004549"/>
            <a:ext cx="850756" cy="1298748"/>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0" name="Picture 29"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7181851" y="5315081"/>
            <a:ext cx="446647" cy="594853"/>
          </a:xfrm>
          <a:prstGeom prst="rect">
            <a:avLst/>
          </a:prstGeom>
        </p:spPr>
      </p:pic>
      <p:sp>
        <p:nvSpPr>
          <p:cNvPr id="31" name="Rectangle 30"/>
          <p:cNvSpPr/>
          <p:nvPr/>
        </p:nvSpPr>
        <p:spPr>
          <a:xfrm>
            <a:off x="6829587" y="4461995"/>
            <a:ext cx="605151" cy="841303"/>
          </a:xfrm>
          <a:prstGeom prst="rect">
            <a:avLst/>
          </a:prstGeom>
          <a:solidFill>
            <a:schemeClr val="tx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2" name="Straight Arrow Connector 31"/>
          <p:cNvCxnSpPr/>
          <p:nvPr/>
        </p:nvCxnSpPr>
        <p:spPr>
          <a:xfrm>
            <a:off x="5384800" y="4004550"/>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0" name="Elbow Connector 39"/>
          <p:cNvCxnSpPr/>
          <p:nvPr/>
        </p:nvCxnSpPr>
        <p:spPr>
          <a:xfrm rot="16200000" flipH="1">
            <a:off x="1498110" y="253130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936561" y="1660494"/>
            <a:ext cx="3293039" cy="1292662"/>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solidFill>
                <a:latin typeface="Gill Sans"/>
                <a:cs typeface="Gill Sans"/>
              </a:rPr>
              <a:t>    </a:t>
            </a:r>
            <a:r>
              <a:rPr lang="en-US" sz="2600" dirty="0" smtClean="0">
                <a:solidFill>
                  <a:srgbClr val="000000"/>
                </a:solidFill>
                <a:latin typeface="Gill Sans"/>
                <a:cs typeface="Gill Sans"/>
              </a:rPr>
              <a:t>Order violation </a:t>
            </a:r>
            <a:r>
              <a:rPr lang="en-US" dirty="0" smtClean="0">
                <a:solidFill>
                  <a:schemeClr val="bg1"/>
                </a:solidFill>
                <a:latin typeface="Gill Sans"/>
                <a:cs typeface="Gill Sans"/>
              </a:rPr>
              <a:t>(44%)</a:t>
            </a:r>
          </a:p>
          <a:p>
            <a:r>
              <a:rPr lang="en-US" sz="2600" dirty="0" smtClean="0">
                <a:solidFill>
                  <a:srgbClr val="FF0000"/>
                </a:solidFill>
                <a:latin typeface="Gill Sans"/>
                <a:cs typeface="Gill Sans"/>
              </a:rPr>
              <a:t>        </a:t>
            </a:r>
            <a:r>
              <a:rPr lang="en-US" sz="2600" dirty="0" err="1" smtClean="0">
                <a:solidFill>
                  <a:srgbClr val="FF0000"/>
                </a:solidFill>
                <a:latin typeface="Gill Sans"/>
                <a:cs typeface="Gill Sans"/>
              </a:rPr>
              <a:t>Msg-msg</a:t>
            </a:r>
            <a:r>
              <a:rPr lang="en-US" sz="2600" dirty="0" smtClean="0">
                <a:solidFill>
                  <a:srgbClr val="FF0000"/>
                </a:solidFill>
                <a:latin typeface="Gill Sans"/>
                <a:cs typeface="Gill Sans"/>
              </a:rPr>
              <a:t> race</a:t>
            </a:r>
          </a:p>
        </p:txBody>
      </p:sp>
      <p:cxnSp>
        <p:nvCxnSpPr>
          <p:cNvPr id="42" name="Elbow Connector 41"/>
          <p:cNvCxnSpPr/>
          <p:nvPr/>
        </p:nvCxnSpPr>
        <p:spPr>
          <a:xfrm rot="16200000" flipH="1">
            <a:off x="1133314" y="212338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4" name="Rounded Rectangle 43"/>
          <p:cNvSpPr/>
          <p:nvPr/>
        </p:nvSpPr>
        <p:spPr>
          <a:xfrm>
            <a:off x="6044070" y="876609"/>
            <a:ext cx="989527"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bg1"/>
                </a:solidFill>
              </a:rPr>
              <a:t>Submit</a:t>
            </a:r>
            <a:endParaRPr lang="en-US" i="1" dirty="0">
              <a:solidFill>
                <a:schemeClr val="bg1"/>
              </a:solidFill>
            </a:endParaRPr>
          </a:p>
        </p:txBody>
      </p:sp>
      <p:sp>
        <p:nvSpPr>
          <p:cNvPr id="45" name="Rounded Rectangle 44"/>
          <p:cNvSpPr/>
          <p:nvPr/>
        </p:nvSpPr>
        <p:spPr>
          <a:xfrm>
            <a:off x="4696795" y="876609"/>
            <a:ext cx="989527"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rgbClr val="008000"/>
                </a:solidFill>
                <a:latin typeface="Gill Sans"/>
                <a:cs typeface="Gill Sans"/>
              </a:rPr>
              <a:t>Kill</a:t>
            </a:r>
            <a:endParaRPr lang="en-US" i="1" dirty="0">
              <a:solidFill>
                <a:srgbClr val="008000"/>
              </a:solidFill>
              <a:latin typeface="Gill Sans"/>
              <a:cs typeface="Gill Sans"/>
            </a:endParaRPr>
          </a:p>
        </p:txBody>
      </p:sp>
      <p:sp>
        <p:nvSpPr>
          <p:cNvPr id="33" name="Rounded Rectangle 32"/>
          <p:cNvSpPr/>
          <p:nvPr/>
        </p:nvSpPr>
        <p:spPr>
          <a:xfrm>
            <a:off x="4696795" y="3594778"/>
            <a:ext cx="989527"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rgbClr val="FF0000"/>
                </a:solidFill>
              </a:rPr>
              <a:t>Kill</a:t>
            </a:r>
            <a:endParaRPr lang="en-US" i="1" dirty="0">
              <a:solidFill>
                <a:srgbClr val="FF0000"/>
              </a:solidFill>
            </a:endParaRPr>
          </a:p>
        </p:txBody>
      </p:sp>
      <p:sp>
        <p:nvSpPr>
          <p:cNvPr id="35" name="Rounded Rectangle 34"/>
          <p:cNvSpPr/>
          <p:nvPr/>
        </p:nvSpPr>
        <p:spPr>
          <a:xfrm>
            <a:off x="0" y="6444116"/>
            <a:ext cx="9144000" cy="413884"/>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MapReduce-3274</a:t>
            </a:r>
          </a:p>
        </p:txBody>
      </p:sp>
      <p:sp>
        <p:nvSpPr>
          <p:cNvPr id="37" name="Rounded Rectangle 36"/>
          <p:cNvSpPr/>
          <p:nvPr/>
        </p:nvSpPr>
        <p:spPr>
          <a:xfrm>
            <a:off x="6044070" y="3594778"/>
            <a:ext cx="989527"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bg1"/>
                </a:solidFill>
              </a:rPr>
              <a:t>Submit</a:t>
            </a:r>
            <a:endParaRPr lang="en-US" i="1" dirty="0">
              <a:solidFill>
                <a:schemeClr val="bg1"/>
              </a:solidFill>
            </a:endParaRPr>
          </a:p>
        </p:txBody>
      </p:sp>
      <p:sp>
        <p:nvSpPr>
          <p:cNvPr id="46" name="TextBox 45"/>
          <p:cNvSpPr txBox="1"/>
          <p:nvPr/>
        </p:nvSpPr>
        <p:spPr>
          <a:xfrm>
            <a:off x="591042" y="4835312"/>
            <a:ext cx="3223058" cy="1200328"/>
          </a:xfrm>
          <a:prstGeom prst="rect">
            <a:avLst/>
          </a:prstGeom>
          <a:noFill/>
        </p:spPr>
        <p:txBody>
          <a:bodyPr wrap="none" rtlCol="0">
            <a:spAutoFit/>
          </a:bodyPr>
          <a:lstStyle/>
          <a:p>
            <a:pPr algn="ctr"/>
            <a:r>
              <a:rPr lang="en-US" sz="2400" i="1" dirty="0" smtClean="0">
                <a:solidFill>
                  <a:schemeClr val="bg1"/>
                </a:solidFill>
                <a:latin typeface="Gill Sans"/>
                <a:cs typeface="Gill Sans"/>
              </a:rPr>
              <a:t>2 events, X and Y</a:t>
            </a:r>
          </a:p>
          <a:p>
            <a:pPr algn="ctr"/>
            <a:r>
              <a:rPr lang="en-US" sz="2400" i="1" dirty="0" smtClean="0">
                <a:solidFill>
                  <a:schemeClr val="bg1"/>
                </a:solidFill>
                <a:latin typeface="Gill Sans"/>
                <a:cs typeface="Gill Sans"/>
              </a:rPr>
              <a:t>Y must happen </a:t>
            </a:r>
            <a:r>
              <a:rPr lang="en-US" sz="2400" b="1" i="1" dirty="0" smtClean="0">
                <a:solidFill>
                  <a:srgbClr val="008000"/>
                </a:solidFill>
                <a:latin typeface="Gill Sans"/>
                <a:cs typeface="Gill Sans"/>
              </a:rPr>
              <a:t>after </a:t>
            </a:r>
            <a:r>
              <a:rPr lang="en-US" sz="2400" i="1" dirty="0">
                <a:solidFill>
                  <a:schemeClr val="bg1"/>
                </a:solidFill>
                <a:latin typeface="Gill Sans"/>
                <a:cs typeface="Gill Sans"/>
              </a:rPr>
              <a:t>X</a:t>
            </a:r>
            <a:endParaRPr lang="en-US" sz="2400" i="1" dirty="0" smtClean="0">
              <a:solidFill>
                <a:schemeClr val="bg1"/>
              </a:solidFill>
              <a:latin typeface="Gill Sans"/>
              <a:cs typeface="Gill Sans"/>
            </a:endParaRPr>
          </a:p>
          <a:p>
            <a:pPr algn="ctr"/>
            <a:r>
              <a:rPr lang="en-US" sz="2400" i="1" dirty="0" smtClean="0">
                <a:solidFill>
                  <a:schemeClr val="bg1"/>
                </a:solidFill>
                <a:latin typeface="Gill Sans"/>
                <a:cs typeface="Gill Sans"/>
              </a:rPr>
              <a:t>But Y happens </a:t>
            </a:r>
            <a:r>
              <a:rPr lang="en-US" sz="2400" b="1" i="1" dirty="0" smtClean="0">
                <a:solidFill>
                  <a:srgbClr val="FF0000"/>
                </a:solidFill>
                <a:latin typeface="Gill Sans"/>
                <a:cs typeface="Gill Sans"/>
              </a:rPr>
              <a:t>before</a:t>
            </a:r>
            <a:r>
              <a:rPr lang="en-US" sz="2400" i="1" dirty="0" smtClean="0">
                <a:solidFill>
                  <a:schemeClr val="bg1"/>
                </a:solidFill>
                <a:latin typeface="Gill Sans"/>
                <a:cs typeface="Gill Sans"/>
              </a:rPr>
              <a:t> </a:t>
            </a:r>
            <a:r>
              <a:rPr lang="en-US" sz="2400" i="1" dirty="0">
                <a:solidFill>
                  <a:schemeClr val="bg1"/>
                </a:solidFill>
                <a:latin typeface="Gill Sans"/>
                <a:cs typeface="Gill Sans"/>
              </a:rPr>
              <a:t>X</a:t>
            </a:r>
          </a:p>
        </p:txBody>
      </p:sp>
      <p:sp>
        <p:nvSpPr>
          <p:cNvPr id="48" name="Multiply 47"/>
          <p:cNvSpPr/>
          <p:nvPr/>
        </p:nvSpPr>
        <p:spPr>
          <a:xfrm>
            <a:off x="1379235" y="3054520"/>
            <a:ext cx="1646671" cy="1740065"/>
          </a:xfrm>
          <a:prstGeom prst="mathMultiply">
            <a:avLst>
              <a:gd name="adj1" fmla="val 14157"/>
            </a:avLst>
          </a:prstGeom>
          <a:solidFill>
            <a:srgbClr val="FF0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18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dissolve">
                                      <p:cBhvr>
                                        <p:cTn id="12" dur="500"/>
                                        <p:tgtEl>
                                          <p:spTgt spid="4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left)">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dissolve">
                                      <p:cBhvr>
                                        <p:cTn id="21" dur="500"/>
                                        <p:tgtEl>
                                          <p:spTgt spid="4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par>
                          <p:cTn id="26" fill="hold">
                            <p:stCondLst>
                              <p:cond delay="1000"/>
                            </p:stCondLst>
                            <p:childTnLst>
                              <p:par>
                                <p:cTn id="27" presetID="9"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dissolve">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dissolve">
                                      <p:cBhvr>
                                        <p:cTn id="34" dur="500"/>
                                        <p:tgtEl>
                                          <p:spTgt spid="28"/>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dissolve">
                                      <p:cBhvr>
                                        <p:cTn id="38" dur="500"/>
                                        <p:tgtEl>
                                          <p:spTgt spid="37"/>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10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dissolve">
                                      <p:cBhvr>
                                        <p:cTn id="47" dur="500"/>
                                        <p:tgtEl>
                                          <p:spTgt spid="33"/>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par>
                          <p:cTn id="52" fill="hold">
                            <p:stCondLst>
                              <p:cond delay="1000"/>
                            </p:stCondLst>
                            <p:childTnLst>
                              <p:par>
                                <p:cTn id="53" presetID="22" presetClass="exit" presetSubtype="8" fill="hold" grpId="0" nodeType="afterEffect">
                                  <p:stCondLst>
                                    <p:cond delay="0"/>
                                  </p:stCondLst>
                                  <p:childTnLst>
                                    <p:animEffect transition="out" filter="wipe(left)">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par>
                          <p:cTn id="56" fill="hold">
                            <p:stCondLst>
                              <p:cond delay="1500"/>
                            </p:stCondLst>
                            <p:childTnLst>
                              <p:par>
                                <p:cTn id="57" presetID="9" presetClass="entr" presetSubtype="0"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dissolve">
                                      <p:cBhvr>
                                        <p:cTn id="5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4" grpId="0"/>
      <p:bldP spid="45" grpId="0"/>
      <p:bldP spid="33"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Elbow Connector 69"/>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18</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cxnSp>
        <p:nvCxnSpPr>
          <p:cNvPr id="39" name="Straight Arrow Connector 38"/>
          <p:cNvCxnSpPr/>
          <p:nvPr/>
        </p:nvCxnSpPr>
        <p:spPr>
          <a:xfrm>
            <a:off x="4786428" y="3461036"/>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4130459" y="3672443"/>
            <a:ext cx="619863" cy="715629"/>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786428" y="977372"/>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130459" y="1188778"/>
            <a:ext cx="619863" cy="270336"/>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3787558" y="1459115"/>
            <a:ext cx="962763" cy="383307"/>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704" y="2079913"/>
            <a:ext cx="383447" cy="383446"/>
          </a:xfrm>
          <a:prstGeom prst="rect">
            <a:avLst/>
          </a:prstGeom>
        </p:spPr>
      </p:pic>
      <p:cxnSp>
        <p:nvCxnSpPr>
          <p:cNvPr id="45" name="Straight Arrow Connector 44"/>
          <p:cNvCxnSpPr/>
          <p:nvPr/>
        </p:nvCxnSpPr>
        <p:spPr>
          <a:xfrm>
            <a:off x="8489510" y="3467154"/>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874694" y="3467154"/>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5499010" y="3571829"/>
            <a:ext cx="619492" cy="1003265"/>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118502" y="3724838"/>
            <a:ext cx="756193" cy="408042"/>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9" name="Picture 48"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4550208" y="4493355"/>
            <a:ext cx="388928" cy="517982"/>
          </a:xfrm>
          <a:prstGeom prst="rect">
            <a:avLst/>
          </a:prstGeom>
        </p:spPr>
      </p:pic>
      <p:cxnSp>
        <p:nvCxnSpPr>
          <p:cNvPr id="50" name="Straight Arrow Connector 49"/>
          <p:cNvCxnSpPr/>
          <p:nvPr/>
        </p:nvCxnSpPr>
        <p:spPr>
          <a:xfrm>
            <a:off x="7733317" y="3467154"/>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7733318" y="3640421"/>
            <a:ext cx="756193" cy="607219"/>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7733318" y="3640421"/>
            <a:ext cx="756193" cy="607219"/>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53" name="Picture 52"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8256866" y="4308520"/>
            <a:ext cx="388928" cy="517982"/>
          </a:xfrm>
          <a:prstGeom prst="rect">
            <a:avLst/>
          </a:prstGeom>
        </p:spPr>
      </p:pic>
      <p:cxnSp>
        <p:nvCxnSpPr>
          <p:cNvPr id="54" name="Straight Arrow Connector 53"/>
          <p:cNvCxnSpPr/>
          <p:nvPr/>
        </p:nvCxnSpPr>
        <p:spPr>
          <a:xfrm>
            <a:off x="8489510" y="983490"/>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733317" y="983490"/>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733318" y="1105137"/>
            <a:ext cx="756192" cy="50006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8020136" y="1879425"/>
            <a:ext cx="469379" cy="217174"/>
          </a:xfrm>
          <a:prstGeom prst="straightConnector1">
            <a:avLst/>
          </a:prstGeom>
          <a:ln w="76200" cap="flat" cmpd="sng">
            <a:solidFill>
              <a:srgbClr val="008000"/>
            </a:solidFill>
            <a:prstDash val="sysDash"/>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58" name="Picture 5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4647" y="2061032"/>
            <a:ext cx="383447" cy="383446"/>
          </a:xfrm>
          <a:prstGeom prst="rect">
            <a:avLst/>
          </a:prstGeom>
        </p:spPr>
      </p:pic>
      <p:cxnSp>
        <p:nvCxnSpPr>
          <p:cNvPr id="59" name="Straight Arrow Connector 58"/>
          <p:cNvCxnSpPr/>
          <p:nvPr/>
        </p:nvCxnSpPr>
        <p:spPr>
          <a:xfrm>
            <a:off x="6118501" y="3467154"/>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60" name="Picture 59"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6620131" y="4173484"/>
            <a:ext cx="388928" cy="517982"/>
          </a:xfrm>
          <a:prstGeom prst="rect">
            <a:avLst/>
          </a:prstGeom>
        </p:spPr>
      </p:pic>
      <p:cxnSp>
        <p:nvCxnSpPr>
          <p:cNvPr id="61" name="Straight Arrow Connector 60"/>
          <p:cNvCxnSpPr/>
          <p:nvPr/>
        </p:nvCxnSpPr>
        <p:spPr>
          <a:xfrm>
            <a:off x="6874694" y="983490"/>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6118501" y="983490"/>
            <a:ext cx="0" cy="17591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288" y="2334728"/>
            <a:ext cx="383447" cy="383446"/>
          </a:xfrm>
          <a:prstGeom prst="rect">
            <a:avLst/>
          </a:prstGeom>
        </p:spPr>
      </p:pic>
      <p:sp>
        <p:nvSpPr>
          <p:cNvPr id="66" name="TextBox 65"/>
          <p:cNvSpPr txBox="1"/>
          <p:nvPr/>
        </p:nvSpPr>
        <p:spPr>
          <a:xfrm>
            <a:off x="3651454" y="5620914"/>
            <a:ext cx="1655549" cy="646331"/>
          </a:xfrm>
          <a:prstGeom prst="rect">
            <a:avLst/>
          </a:prstGeom>
          <a:solidFill>
            <a:srgbClr val="FF0000"/>
          </a:solidFill>
          <a:ln w="28575" cmpd="sng">
            <a:solidFill>
              <a:srgbClr val="800000"/>
            </a:solidFill>
          </a:ln>
        </p:spPr>
        <p:txBody>
          <a:bodyPr wrap="square" rtlCol="0">
            <a:spAutoFit/>
          </a:bodyPr>
          <a:lstStyle/>
          <a:p>
            <a:pPr algn="ctr"/>
            <a:r>
              <a:rPr lang="en-US" dirty="0" smtClean="0">
                <a:latin typeface="Gill Sans"/>
                <a:cs typeface="Gill Sans"/>
              </a:rPr>
              <a:t>Receive-receive</a:t>
            </a:r>
          </a:p>
          <a:p>
            <a:pPr algn="ctr"/>
            <a:r>
              <a:rPr lang="en-US" dirty="0" smtClean="0">
                <a:latin typeface="Gill Sans"/>
                <a:cs typeface="Gill Sans"/>
              </a:rPr>
              <a:t>race</a:t>
            </a:r>
          </a:p>
        </p:txBody>
      </p:sp>
      <p:sp>
        <p:nvSpPr>
          <p:cNvPr id="67" name="TextBox 66"/>
          <p:cNvSpPr txBox="1"/>
          <p:nvPr/>
        </p:nvSpPr>
        <p:spPr>
          <a:xfrm>
            <a:off x="7448591" y="5620913"/>
            <a:ext cx="1513429" cy="646331"/>
          </a:xfrm>
          <a:prstGeom prst="rect">
            <a:avLst/>
          </a:prstGeom>
          <a:solidFill>
            <a:srgbClr val="FF0000"/>
          </a:solidFill>
          <a:ln w="28575" cmpd="sng">
            <a:solidFill>
              <a:srgbClr val="800000"/>
            </a:solidFill>
          </a:ln>
        </p:spPr>
        <p:txBody>
          <a:bodyPr wrap="square" rtlCol="0">
            <a:spAutoFit/>
          </a:bodyPr>
          <a:lstStyle/>
          <a:p>
            <a:pPr algn="ctr"/>
            <a:r>
              <a:rPr lang="en-US" dirty="0" smtClean="0">
                <a:latin typeface="Gill Sans"/>
                <a:cs typeface="Gill Sans"/>
              </a:rPr>
              <a:t>Send-send</a:t>
            </a:r>
          </a:p>
          <a:p>
            <a:pPr algn="ctr"/>
            <a:r>
              <a:rPr lang="en-US" dirty="0" smtClean="0">
                <a:latin typeface="Gill Sans"/>
                <a:cs typeface="Gill Sans"/>
              </a:rPr>
              <a:t>race</a:t>
            </a:r>
          </a:p>
        </p:txBody>
      </p:sp>
      <p:sp>
        <p:nvSpPr>
          <p:cNvPr id="68" name="TextBox 67"/>
          <p:cNvSpPr txBox="1"/>
          <p:nvPr/>
        </p:nvSpPr>
        <p:spPr>
          <a:xfrm>
            <a:off x="5606424" y="5627032"/>
            <a:ext cx="1549997" cy="646331"/>
          </a:xfrm>
          <a:prstGeom prst="rect">
            <a:avLst/>
          </a:prstGeom>
          <a:solidFill>
            <a:srgbClr val="FF0000"/>
          </a:solidFill>
          <a:ln w="28575" cmpd="sng">
            <a:solidFill>
              <a:srgbClr val="800000"/>
            </a:solidFill>
          </a:ln>
        </p:spPr>
        <p:txBody>
          <a:bodyPr wrap="square" rtlCol="0">
            <a:spAutoFit/>
          </a:bodyPr>
          <a:lstStyle/>
          <a:p>
            <a:pPr algn="ctr"/>
            <a:r>
              <a:rPr lang="en-US" dirty="0" smtClean="0">
                <a:latin typeface="Gill Sans"/>
                <a:cs typeface="Gill Sans"/>
              </a:rPr>
              <a:t>Receive-send</a:t>
            </a:r>
          </a:p>
          <a:p>
            <a:pPr algn="ctr"/>
            <a:r>
              <a:rPr lang="en-US" dirty="0" smtClean="0">
                <a:latin typeface="Gill Sans"/>
                <a:cs typeface="Gill Sans"/>
              </a:rPr>
              <a:t>race</a:t>
            </a:r>
          </a:p>
        </p:txBody>
      </p:sp>
      <p:cxnSp>
        <p:nvCxnSpPr>
          <p:cNvPr id="71" name="Elbow Connector 70"/>
          <p:cNvCxnSpPr/>
          <p:nvPr/>
        </p:nvCxnSpPr>
        <p:spPr>
          <a:xfrm rot="16200000" flipH="1">
            <a:off x="1498110" y="253130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936562" y="1660494"/>
            <a:ext cx="3293039" cy="1292662"/>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solidFill>
                <a:latin typeface="Gill Sans"/>
                <a:cs typeface="Gill Sans"/>
              </a:rPr>
              <a:t>    Order violation </a:t>
            </a:r>
            <a:r>
              <a:rPr lang="en-US" dirty="0" smtClean="0">
                <a:solidFill>
                  <a:schemeClr val="bg1"/>
                </a:solidFill>
                <a:latin typeface="Gill Sans"/>
                <a:cs typeface="Gill Sans"/>
              </a:rPr>
              <a:t>(44%)</a:t>
            </a:r>
          </a:p>
          <a:p>
            <a:r>
              <a:rPr lang="en-US" sz="2600" dirty="0" smtClean="0">
                <a:solidFill>
                  <a:schemeClr val="bg1"/>
                </a:solidFill>
                <a:latin typeface="Gill Sans"/>
                <a:cs typeface="Gill Sans"/>
              </a:rPr>
              <a:t>        </a:t>
            </a:r>
            <a:r>
              <a:rPr lang="en-US" sz="2600" dirty="0" err="1" smtClean="0">
                <a:solidFill>
                  <a:srgbClr val="FF0000"/>
                </a:solidFill>
                <a:latin typeface="Gill Sans"/>
                <a:cs typeface="Gill Sans"/>
              </a:rPr>
              <a:t>Msg-msg</a:t>
            </a:r>
            <a:r>
              <a:rPr lang="en-US" sz="2600" dirty="0" smtClean="0">
                <a:solidFill>
                  <a:srgbClr val="FF0000"/>
                </a:solidFill>
                <a:latin typeface="Gill Sans"/>
                <a:cs typeface="Gill Sans"/>
              </a:rPr>
              <a:t> race</a:t>
            </a:r>
          </a:p>
        </p:txBody>
      </p:sp>
      <p:cxnSp>
        <p:nvCxnSpPr>
          <p:cNvPr id="74" name="Elbow Connector 73"/>
          <p:cNvCxnSpPr/>
          <p:nvPr/>
        </p:nvCxnSpPr>
        <p:spPr>
          <a:xfrm rot="16200000" flipH="1">
            <a:off x="1133314" y="212338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6130232" y="1864943"/>
            <a:ext cx="744462" cy="363855"/>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787558" y="3800704"/>
            <a:ext cx="962763" cy="231287"/>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5950083" y="627428"/>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69" name="TextBox 68"/>
          <p:cNvSpPr txBox="1"/>
          <p:nvPr/>
        </p:nvSpPr>
        <p:spPr>
          <a:xfrm>
            <a:off x="6714690" y="627428"/>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75" name="TextBox 74"/>
          <p:cNvSpPr txBox="1"/>
          <p:nvPr/>
        </p:nvSpPr>
        <p:spPr>
          <a:xfrm>
            <a:off x="5960322" y="3091704"/>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76" name="TextBox 75"/>
          <p:cNvSpPr txBox="1"/>
          <p:nvPr/>
        </p:nvSpPr>
        <p:spPr>
          <a:xfrm>
            <a:off x="6724929" y="3091704"/>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77" name="TextBox 76"/>
          <p:cNvSpPr txBox="1"/>
          <p:nvPr/>
        </p:nvSpPr>
        <p:spPr>
          <a:xfrm>
            <a:off x="7556918" y="627428"/>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78" name="TextBox 77"/>
          <p:cNvSpPr txBox="1"/>
          <p:nvPr/>
        </p:nvSpPr>
        <p:spPr>
          <a:xfrm>
            <a:off x="8344829" y="627428"/>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81" name="TextBox 80"/>
          <p:cNvSpPr txBox="1"/>
          <p:nvPr/>
        </p:nvSpPr>
        <p:spPr>
          <a:xfrm>
            <a:off x="7556918" y="3091704"/>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82" name="TextBox 81"/>
          <p:cNvSpPr txBox="1"/>
          <p:nvPr/>
        </p:nvSpPr>
        <p:spPr>
          <a:xfrm>
            <a:off x="8344829" y="3091704"/>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cxnSp>
        <p:nvCxnSpPr>
          <p:cNvPr id="62" name="Straight Arrow Connector 61"/>
          <p:cNvCxnSpPr/>
          <p:nvPr/>
        </p:nvCxnSpPr>
        <p:spPr>
          <a:xfrm>
            <a:off x="5499010" y="1088165"/>
            <a:ext cx="619491" cy="37095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79" name="Rounded Rectangle 78"/>
          <p:cNvSpPr/>
          <p:nvPr/>
        </p:nvSpPr>
        <p:spPr>
          <a:xfrm>
            <a:off x="5228085" y="1284077"/>
            <a:ext cx="673159"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New</a:t>
            </a:r>
          </a:p>
          <a:p>
            <a:pPr algn="ctr"/>
            <a:r>
              <a:rPr lang="en-US" i="1" dirty="0" smtClean="0">
                <a:solidFill>
                  <a:schemeClr val="tx1">
                    <a:lumMod val="50000"/>
                  </a:schemeClr>
                </a:solidFill>
                <a:latin typeface="Gill Sans"/>
                <a:cs typeface="Gill Sans"/>
              </a:rPr>
              <a:t>key</a:t>
            </a:r>
            <a:endParaRPr lang="en-US" i="1" dirty="0">
              <a:solidFill>
                <a:schemeClr val="tx1">
                  <a:lumMod val="50000"/>
                </a:schemeClr>
              </a:solidFill>
              <a:latin typeface="Gill Sans"/>
              <a:cs typeface="Gill Sans"/>
            </a:endParaRPr>
          </a:p>
        </p:txBody>
      </p:sp>
      <p:sp>
        <p:nvSpPr>
          <p:cNvPr id="80" name="Rounded Rectangle 79"/>
          <p:cNvSpPr/>
          <p:nvPr/>
        </p:nvSpPr>
        <p:spPr>
          <a:xfrm>
            <a:off x="6290196" y="1654213"/>
            <a:ext cx="673159"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New</a:t>
            </a:r>
          </a:p>
        </p:txBody>
      </p:sp>
      <p:sp>
        <p:nvSpPr>
          <p:cNvPr id="84" name="Rounded Rectangle 83"/>
          <p:cNvSpPr/>
          <p:nvPr/>
        </p:nvSpPr>
        <p:spPr>
          <a:xfrm>
            <a:off x="6219853" y="3383620"/>
            <a:ext cx="673159"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Old</a:t>
            </a:r>
            <a:endParaRPr lang="en-US" i="1" dirty="0">
              <a:solidFill>
                <a:schemeClr val="tx1">
                  <a:lumMod val="50000"/>
                </a:schemeClr>
              </a:solidFill>
              <a:latin typeface="Gill Sans"/>
              <a:cs typeface="Gill Sans"/>
            </a:endParaRPr>
          </a:p>
          <a:p>
            <a:pPr algn="ctr"/>
            <a:r>
              <a:rPr lang="en-US" i="1" dirty="0" smtClean="0">
                <a:solidFill>
                  <a:schemeClr val="tx1">
                    <a:lumMod val="50000"/>
                  </a:schemeClr>
                </a:solidFill>
                <a:latin typeface="Gill Sans"/>
                <a:cs typeface="Gill Sans"/>
              </a:rPr>
              <a:t>key</a:t>
            </a:r>
            <a:endParaRPr lang="en-US" i="1" dirty="0">
              <a:solidFill>
                <a:schemeClr val="tx1">
                  <a:lumMod val="50000"/>
                </a:schemeClr>
              </a:solidFill>
              <a:latin typeface="Gill Sans"/>
              <a:cs typeface="Gill Sans"/>
            </a:endParaRPr>
          </a:p>
        </p:txBody>
      </p:sp>
      <p:sp>
        <p:nvSpPr>
          <p:cNvPr id="85" name="Rounded Rectangle 84"/>
          <p:cNvSpPr/>
          <p:nvPr/>
        </p:nvSpPr>
        <p:spPr>
          <a:xfrm>
            <a:off x="5693580" y="6318596"/>
            <a:ext cx="1375684"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solidFill>
                  <a:schemeClr val="tx1">
                    <a:lumMod val="50000"/>
                  </a:schemeClr>
                </a:solidFill>
                <a:latin typeface="Gill Sans"/>
                <a:cs typeface="Gill Sans"/>
              </a:rPr>
              <a:t>HBase-5780</a:t>
            </a:r>
          </a:p>
        </p:txBody>
      </p:sp>
      <p:sp>
        <p:nvSpPr>
          <p:cNvPr id="86" name="Rounded Rectangle 85"/>
          <p:cNvSpPr/>
          <p:nvPr/>
        </p:nvSpPr>
        <p:spPr>
          <a:xfrm>
            <a:off x="3548158" y="6325474"/>
            <a:ext cx="1862140"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solidFill>
                  <a:schemeClr val="tx1">
                    <a:lumMod val="50000"/>
                  </a:schemeClr>
                </a:solidFill>
                <a:latin typeface="Gill Sans"/>
                <a:cs typeface="Gill Sans"/>
              </a:rPr>
              <a:t>MapReduce-3274</a:t>
            </a:r>
          </a:p>
        </p:txBody>
      </p:sp>
      <p:sp>
        <p:nvSpPr>
          <p:cNvPr id="87" name="Rounded Rectangle 86"/>
          <p:cNvSpPr/>
          <p:nvPr/>
        </p:nvSpPr>
        <p:spPr>
          <a:xfrm>
            <a:off x="7893212" y="916928"/>
            <a:ext cx="673159"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Kill</a:t>
            </a:r>
            <a:endParaRPr lang="en-US" i="1" dirty="0">
              <a:solidFill>
                <a:schemeClr val="tx1">
                  <a:lumMod val="50000"/>
                </a:schemeClr>
              </a:solidFill>
              <a:latin typeface="Gill Sans"/>
              <a:cs typeface="Gill Sans"/>
            </a:endParaRPr>
          </a:p>
        </p:txBody>
      </p:sp>
      <p:sp>
        <p:nvSpPr>
          <p:cNvPr id="88" name="Rounded Rectangle 87"/>
          <p:cNvSpPr/>
          <p:nvPr/>
        </p:nvSpPr>
        <p:spPr>
          <a:xfrm>
            <a:off x="7638763" y="2154644"/>
            <a:ext cx="1020688"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strike="sngStrike" dirty="0">
                <a:solidFill>
                  <a:schemeClr val="tx1">
                    <a:lumMod val="50000"/>
                  </a:schemeClr>
                </a:solidFill>
                <a:latin typeface="Gill Sans"/>
                <a:cs typeface="Gill Sans"/>
              </a:rPr>
              <a:t>E</a:t>
            </a:r>
            <a:r>
              <a:rPr lang="en-US" i="1" strike="sngStrike" dirty="0" smtClean="0">
                <a:solidFill>
                  <a:schemeClr val="tx1">
                    <a:lumMod val="50000"/>
                  </a:schemeClr>
                </a:solidFill>
                <a:latin typeface="Gill Sans"/>
                <a:cs typeface="Gill Sans"/>
              </a:rPr>
              <a:t>nd </a:t>
            </a:r>
            <a:r>
              <a:rPr lang="en-US" i="1" strike="sngStrike" dirty="0">
                <a:solidFill>
                  <a:schemeClr val="tx1">
                    <a:lumMod val="50000"/>
                  </a:schemeClr>
                </a:solidFill>
                <a:latin typeface="Gill Sans"/>
                <a:cs typeface="Gill Sans"/>
              </a:rPr>
              <a:t>r</a:t>
            </a:r>
            <a:r>
              <a:rPr lang="en-US" i="1" strike="sngStrike" dirty="0" smtClean="0">
                <a:solidFill>
                  <a:schemeClr val="tx1">
                    <a:lumMod val="50000"/>
                  </a:schemeClr>
                </a:solidFill>
                <a:latin typeface="Gill Sans"/>
                <a:cs typeface="Gill Sans"/>
              </a:rPr>
              <a:t>eport</a:t>
            </a:r>
            <a:endParaRPr lang="en-US" i="1" strike="sngStrike" dirty="0">
              <a:solidFill>
                <a:schemeClr val="tx1">
                  <a:lumMod val="50000"/>
                </a:schemeClr>
              </a:solidFill>
              <a:latin typeface="Gill Sans"/>
              <a:cs typeface="Gill Sans"/>
            </a:endParaRPr>
          </a:p>
        </p:txBody>
      </p:sp>
      <p:sp>
        <p:nvSpPr>
          <p:cNvPr id="90" name="Rounded Rectangle 89"/>
          <p:cNvSpPr/>
          <p:nvPr/>
        </p:nvSpPr>
        <p:spPr>
          <a:xfrm>
            <a:off x="8454020" y="4339331"/>
            <a:ext cx="864881" cy="69358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Kill</a:t>
            </a:r>
          </a:p>
          <a:p>
            <a:pPr algn="ctr"/>
            <a:r>
              <a:rPr lang="en-US" i="1" dirty="0">
                <a:solidFill>
                  <a:schemeClr val="tx1">
                    <a:lumMod val="50000"/>
                  </a:schemeClr>
                </a:solidFill>
                <a:latin typeface="Gill Sans"/>
                <a:cs typeface="Gill Sans"/>
              </a:rPr>
              <a:t>w</a:t>
            </a:r>
            <a:r>
              <a:rPr lang="en-US" i="1" dirty="0" smtClean="0">
                <a:solidFill>
                  <a:schemeClr val="tx1">
                    <a:lumMod val="50000"/>
                  </a:schemeClr>
                </a:solidFill>
                <a:latin typeface="Gill Sans"/>
                <a:cs typeface="Gill Sans"/>
              </a:rPr>
              <a:t>hat</a:t>
            </a:r>
          </a:p>
          <a:p>
            <a:pPr algn="ctr"/>
            <a:r>
              <a:rPr lang="en-US" i="1" dirty="0" smtClean="0">
                <a:solidFill>
                  <a:schemeClr val="tx1">
                    <a:lumMod val="50000"/>
                  </a:schemeClr>
                </a:solidFill>
                <a:latin typeface="Gill Sans"/>
                <a:cs typeface="Gill Sans"/>
              </a:rPr>
              <a:t>job?</a:t>
            </a:r>
            <a:endParaRPr lang="en-US" i="1" dirty="0">
              <a:solidFill>
                <a:schemeClr val="tx1">
                  <a:lumMod val="50000"/>
                </a:schemeClr>
              </a:solidFill>
              <a:latin typeface="Gill Sans"/>
              <a:cs typeface="Gill Sans"/>
            </a:endParaRPr>
          </a:p>
        </p:txBody>
      </p:sp>
      <p:sp>
        <p:nvSpPr>
          <p:cNvPr id="91" name="Rounded Rectangle 90"/>
          <p:cNvSpPr/>
          <p:nvPr/>
        </p:nvSpPr>
        <p:spPr>
          <a:xfrm>
            <a:off x="6311700" y="4432475"/>
            <a:ext cx="1173096" cy="69358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Expired!</a:t>
            </a:r>
            <a:endParaRPr lang="en-US" i="1" dirty="0">
              <a:solidFill>
                <a:schemeClr val="tx1">
                  <a:lumMod val="50000"/>
                </a:schemeClr>
              </a:solidFill>
              <a:latin typeface="Gill Sans"/>
              <a:cs typeface="Gill Sans"/>
            </a:endParaRPr>
          </a:p>
        </p:txBody>
      </p:sp>
      <p:sp>
        <p:nvSpPr>
          <p:cNvPr id="92" name="Rounded Rectangle 91"/>
          <p:cNvSpPr/>
          <p:nvPr/>
        </p:nvSpPr>
        <p:spPr>
          <a:xfrm>
            <a:off x="5310944" y="4339331"/>
            <a:ext cx="673159"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New</a:t>
            </a:r>
          </a:p>
          <a:p>
            <a:pPr algn="ctr"/>
            <a:r>
              <a:rPr lang="en-US" i="1" dirty="0">
                <a:solidFill>
                  <a:schemeClr val="tx1">
                    <a:lumMod val="50000"/>
                  </a:schemeClr>
                </a:solidFill>
                <a:latin typeface="Gill Sans"/>
                <a:cs typeface="Gill Sans"/>
              </a:rPr>
              <a:t>k</a:t>
            </a:r>
            <a:r>
              <a:rPr lang="en-US" i="1" dirty="0" smtClean="0">
                <a:solidFill>
                  <a:schemeClr val="tx1">
                    <a:lumMod val="50000"/>
                  </a:schemeClr>
                </a:solidFill>
                <a:latin typeface="Gill Sans"/>
                <a:cs typeface="Gill Sans"/>
              </a:rPr>
              <a:t>ey</a:t>
            </a:r>
          </a:p>
          <a:p>
            <a:pPr algn="ctr"/>
            <a:r>
              <a:rPr lang="en-US" i="1" dirty="0" smtClean="0">
                <a:solidFill>
                  <a:schemeClr val="tx1">
                    <a:lumMod val="50000"/>
                  </a:schemeClr>
                </a:solidFill>
                <a:latin typeface="Gill Sans"/>
                <a:cs typeface="Gill Sans"/>
              </a:rPr>
              <a:t>(late)</a:t>
            </a:r>
            <a:endParaRPr lang="en-US" i="1" dirty="0">
              <a:solidFill>
                <a:schemeClr val="tx1">
                  <a:lumMod val="50000"/>
                </a:schemeClr>
              </a:solidFill>
              <a:latin typeface="Gill Sans"/>
              <a:cs typeface="Gill Sans"/>
            </a:endParaRPr>
          </a:p>
        </p:txBody>
      </p:sp>
      <p:sp>
        <p:nvSpPr>
          <p:cNvPr id="83" name="Rounded Rectangle 82"/>
          <p:cNvSpPr/>
          <p:nvPr/>
        </p:nvSpPr>
        <p:spPr>
          <a:xfrm>
            <a:off x="7278804" y="6303811"/>
            <a:ext cx="1898916" cy="335666"/>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dirty="0" smtClean="0">
                <a:solidFill>
                  <a:schemeClr val="tx1">
                    <a:lumMod val="50000"/>
                  </a:schemeClr>
                </a:solidFill>
                <a:latin typeface="Gill Sans"/>
                <a:cs typeface="Gill Sans"/>
              </a:rPr>
              <a:t>MapReduce-5358</a:t>
            </a:r>
          </a:p>
        </p:txBody>
      </p:sp>
      <p:sp>
        <p:nvSpPr>
          <p:cNvPr id="89" name="Rounded Rectangle 88"/>
          <p:cNvSpPr/>
          <p:nvPr/>
        </p:nvSpPr>
        <p:spPr>
          <a:xfrm>
            <a:off x="8279699" y="3424413"/>
            <a:ext cx="1020688"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a:solidFill>
                  <a:schemeClr val="tx1">
                    <a:lumMod val="50000"/>
                  </a:schemeClr>
                </a:solidFill>
                <a:latin typeface="Gill Sans"/>
                <a:cs typeface="Gill Sans"/>
              </a:rPr>
              <a:t>E</a:t>
            </a:r>
            <a:r>
              <a:rPr lang="en-US" i="1" dirty="0" smtClean="0">
                <a:solidFill>
                  <a:schemeClr val="tx1">
                    <a:lumMod val="50000"/>
                  </a:schemeClr>
                </a:solidFill>
                <a:latin typeface="Gill Sans"/>
                <a:cs typeface="Gill Sans"/>
              </a:rPr>
              <a:t>nd </a:t>
            </a:r>
            <a:r>
              <a:rPr lang="en-US" i="1" dirty="0">
                <a:solidFill>
                  <a:schemeClr val="tx1">
                    <a:lumMod val="50000"/>
                  </a:schemeClr>
                </a:solidFill>
                <a:latin typeface="Gill Sans"/>
                <a:cs typeface="Gill Sans"/>
              </a:rPr>
              <a:t>r</a:t>
            </a:r>
            <a:r>
              <a:rPr lang="en-US" i="1" dirty="0" smtClean="0">
                <a:solidFill>
                  <a:schemeClr val="tx1">
                    <a:lumMod val="50000"/>
                  </a:schemeClr>
                </a:solidFill>
                <a:latin typeface="Gill Sans"/>
                <a:cs typeface="Gill Sans"/>
              </a:rPr>
              <a:t>eport</a:t>
            </a:r>
            <a:endParaRPr lang="en-US" i="1" dirty="0">
              <a:solidFill>
                <a:schemeClr val="tx1">
                  <a:lumMod val="50000"/>
                </a:schemeClr>
              </a:solidFill>
              <a:latin typeface="Gill Sans"/>
              <a:cs typeface="Gill Sans"/>
            </a:endParaRPr>
          </a:p>
        </p:txBody>
      </p:sp>
      <p:sp>
        <p:nvSpPr>
          <p:cNvPr id="93" name="Rounded Rectangle 92"/>
          <p:cNvSpPr/>
          <p:nvPr/>
        </p:nvSpPr>
        <p:spPr>
          <a:xfrm>
            <a:off x="7640136" y="3368183"/>
            <a:ext cx="673159" cy="376417"/>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i="1" dirty="0" smtClean="0">
                <a:solidFill>
                  <a:schemeClr val="tx1">
                    <a:lumMod val="50000"/>
                  </a:schemeClr>
                </a:solidFill>
                <a:latin typeface="Gill Sans"/>
                <a:cs typeface="Gill Sans"/>
              </a:rPr>
              <a:t>Kill</a:t>
            </a:r>
            <a:endParaRPr lang="en-US" i="1" dirty="0">
              <a:solidFill>
                <a:schemeClr val="tx1">
                  <a:lumMod val="50000"/>
                </a:schemeClr>
              </a:solidFill>
              <a:latin typeface="Gill Sans"/>
              <a:cs typeface="Gill Sans"/>
            </a:endParaRPr>
          </a:p>
        </p:txBody>
      </p:sp>
    </p:spTree>
    <p:extLst>
      <p:ext uri="{BB962C8B-B14F-4D97-AF65-F5344CB8AC3E}">
        <p14:creationId xmlns:p14="http://schemas.microsoft.com/office/powerpoint/2010/main" val="941021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500"/>
                                        <p:tgtEl>
                                          <p:spTgt spid="63"/>
                                        </p:tgtEl>
                                      </p:cBhvr>
                                    </p:animEffect>
                                  </p:childTnLst>
                                </p:cTn>
                              </p:par>
                              <p:par>
                                <p:cTn id="8" presetID="9"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dissolve">
                                      <p:cBhvr>
                                        <p:cTn id="10" dur="500"/>
                                        <p:tgtEl>
                                          <p:spTgt spid="6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dissolve">
                                      <p:cBhvr>
                                        <p:cTn id="16" dur="500"/>
                                        <p:tgtEl>
                                          <p:spTgt spid="69"/>
                                        </p:tgtEl>
                                      </p:cBhvr>
                                    </p:animEffect>
                                  </p:childTnLst>
                                </p:cTn>
                              </p:par>
                              <p:par>
                                <p:cTn id="17" presetID="9"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dissolve">
                                      <p:cBhvr>
                                        <p:cTn id="19" dur="500"/>
                                        <p:tgtEl>
                                          <p:spTgt spid="59"/>
                                        </p:tgtEl>
                                      </p:cBhvr>
                                    </p:animEffect>
                                  </p:childTnLst>
                                </p:cTn>
                              </p:par>
                              <p:par>
                                <p:cTn id="20" presetID="9"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dissolve">
                                      <p:cBhvr>
                                        <p:cTn id="25" dur="500"/>
                                        <p:tgtEl>
                                          <p:spTgt spid="7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dissolve">
                                      <p:cBhvr>
                                        <p:cTn id="28" dur="500"/>
                                        <p:tgtEl>
                                          <p:spTgt spid="7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dissolve">
                                      <p:cBhvr>
                                        <p:cTn id="31" dur="500"/>
                                        <p:tgtEl>
                                          <p:spTgt spid="6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dissolve">
                                      <p:cBhvr>
                                        <p:cTn id="34" dur="500"/>
                                        <p:tgtEl>
                                          <p:spTgt spid="8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dissolve">
                                      <p:cBhvr>
                                        <p:cTn id="39" dur="500"/>
                                        <p:tgtEl>
                                          <p:spTgt spid="79"/>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wipe(left)">
                                      <p:cBhvr>
                                        <p:cTn id="43" dur="500"/>
                                        <p:tgtEl>
                                          <p:spTgt spid="62"/>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dissolve">
                                      <p:cBhvr>
                                        <p:cTn id="48" dur="500"/>
                                        <p:tgtEl>
                                          <p:spTgt spid="80"/>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wipe(left)">
                                      <p:cBhvr>
                                        <p:cTn id="52" dur="500"/>
                                        <p:tgtEl>
                                          <p:spTgt spid="72"/>
                                        </p:tgtEl>
                                      </p:cBhvr>
                                    </p:animEffect>
                                  </p:childTnLst>
                                </p:cTn>
                              </p:par>
                            </p:childTnLst>
                          </p:cTn>
                        </p:par>
                        <p:par>
                          <p:cTn id="53" fill="hold">
                            <p:stCondLst>
                              <p:cond delay="1000"/>
                            </p:stCondLst>
                            <p:childTnLst>
                              <p:par>
                                <p:cTn id="54" presetID="9" presetClass="entr" presetSubtype="0" fill="hold" nodeType="after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dissolv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dissolve">
                                      <p:cBhvr>
                                        <p:cTn id="61" dur="500"/>
                                        <p:tgtEl>
                                          <p:spTgt spid="84"/>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wipe(left)">
                                      <p:cBhvr>
                                        <p:cTn id="65" dur="500"/>
                                        <p:tgtEl>
                                          <p:spTgt spid="48"/>
                                        </p:tgtEl>
                                      </p:cBhvr>
                                    </p:animEffect>
                                  </p:childTnLst>
                                </p:cTn>
                              </p:par>
                            </p:childTnLst>
                          </p:cTn>
                        </p:par>
                        <p:par>
                          <p:cTn id="66" fill="hold">
                            <p:stCondLst>
                              <p:cond delay="1000"/>
                            </p:stCondLst>
                            <p:childTnLst>
                              <p:par>
                                <p:cTn id="67" presetID="9" presetClass="entr" presetSubtype="0" fill="hold" grpId="0"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dissolve">
                                      <p:cBhvr>
                                        <p:cTn id="69" dur="500"/>
                                        <p:tgtEl>
                                          <p:spTgt spid="92"/>
                                        </p:tgtEl>
                                      </p:cBhvr>
                                    </p:animEffect>
                                  </p:childTnLst>
                                </p:cTn>
                              </p:par>
                            </p:childTnLst>
                          </p:cTn>
                        </p:par>
                        <p:par>
                          <p:cTn id="70" fill="hold">
                            <p:stCondLst>
                              <p:cond delay="1500"/>
                            </p:stCondLst>
                            <p:childTnLst>
                              <p:par>
                                <p:cTn id="71" presetID="22" presetClass="entr" presetSubtype="8" fill="hold"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wipe(left)">
                                      <p:cBhvr>
                                        <p:cTn id="73" dur="500"/>
                                        <p:tgtEl>
                                          <p:spTgt spid="47"/>
                                        </p:tgtEl>
                                      </p:cBhvr>
                                    </p:animEffect>
                                  </p:childTnLst>
                                </p:cTn>
                              </p:par>
                            </p:childTnLst>
                          </p:cTn>
                        </p:par>
                        <p:par>
                          <p:cTn id="74" fill="hold">
                            <p:stCondLst>
                              <p:cond delay="2000"/>
                            </p:stCondLst>
                            <p:childTnLst>
                              <p:par>
                                <p:cTn id="75" presetID="9" presetClass="entr" presetSubtype="0" fill="hold" nodeType="after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dissolve">
                                      <p:cBhvr>
                                        <p:cTn id="77" dur="500"/>
                                        <p:tgtEl>
                                          <p:spTgt spid="60"/>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animEffect transition="in" filter="dissolve">
                                      <p:cBhvr>
                                        <p:cTn id="80" dur="500"/>
                                        <p:tgtEl>
                                          <p:spTgt spid="91"/>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dissolve">
                                      <p:cBhvr>
                                        <p:cTn id="85" dur="500"/>
                                        <p:tgtEl>
                                          <p:spTgt spid="77"/>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dissolve">
                                      <p:cBhvr>
                                        <p:cTn id="88" dur="500"/>
                                        <p:tgtEl>
                                          <p:spTgt spid="78"/>
                                        </p:tgtEl>
                                      </p:cBhvr>
                                    </p:animEffect>
                                  </p:childTnLst>
                                </p:cTn>
                              </p:par>
                              <p:par>
                                <p:cTn id="89" presetID="9" presetClass="entr" presetSubtype="0" fill="hold"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dissolve">
                                      <p:cBhvr>
                                        <p:cTn id="91" dur="500"/>
                                        <p:tgtEl>
                                          <p:spTgt spid="55"/>
                                        </p:tgtEl>
                                      </p:cBhvr>
                                    </p:animEffect>
                                  </p:childTnLst>
                                </p:cTn>
                              </p:par>
                              <p:par>
                                <p:cTn id="92" presetID="9" presetClass="entr" presetSubtype="0" fill="hold"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dissolve">
                                      <p:cBhvr>
                                        <p:cTn id="94" dur="500"/>
                                        <p:tgtEl>
                                          <p:spTgt spid="54"/>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dissolve">
                                      <p:cBhvr>
                                        <p:cTn id="97" dur="500"/>
                                        <p:tgtEl>
                                          <p:spTgt spid="81"/>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82"/>
                                        </p:tgtEl>
                                        <p:attrNameLst>
                                          <p:attrName>style.visibility</p:attrName>
                                        </p:attrNameLst>
                                      </p:cBhvr>
                                      <p:to>
                                        <p:strVal val="visible"/>
                                      </p:to>
                                    </p:set>
                                    <p:animEffect transition="in" filter="dissolve">
                                      <p:cBhvr>
                                        <p:cTn id="100" dur="500"/>
                                        <p:tgtEl>
                                          <p:spTgt spid="82"/>
                                        </p:tgtEl>
                                      </p:cBhvr>
                                    </p:animEffect>
                                  </p:childTnLst>
                                </p:cTn>
                              </p:par>
                              <p:par>
                                <p:cTn id="101" presetID="9" presetClass="entr" presetSubtype="0"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dissolve">
                                      <p:cBhvr>
                                        <p:cTn id="103" dur="500"/>
                                        <p:tgtEl>
                                          <p:spTgt spid="50"/>
                                        </p:tgtEl>
                                      </p:cBhvr>
                                    </p:animEffect>
                                  </p:childTnLst>
                                </p:cTn>
                              </p:par>
                              <p:par>
                                <p:cTn id="104" presetID="9" presetClass="entr" presetSubtype="0" fill="hold" nodeType="with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dissolve">
                                      <p:cBhvr>
                                        <p:cTn id="106" dur="500"/>
                                        <p:tgtEl>
                                          <p:spTgt spid="45"/>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dissolve">
                                      <p:cBhvr>
                                        <p:cTn id="109" dur="500"/>
                                        <p:tgtEl>
                                          <p:spTgt spid="67"/>
                                        </p:tgtEl>
                                      </p:cBhvr>
                                    </p:animEffect>
                                  </p:childTnLst>
                                </p:cTn>
                              </p:par>
                              <p:par>
                                <p:cTn id="110" presetID="9" presetClass="entr" presetSubtype="0" fill="hold" grpId="0" nodeType="withEffect">
                                  <p:stCondLst>
                                    <p:cond delay="0"/>
                                  </p:stCondLst>
                                  <p:childTnLst>
                                    <p:set>
                                      <p:cBhvr>
                                        <p:cTn id="111" dur="1" fill="hold">
                                          <p:stCondLst>
                                            <p:cond delay="0"/>
                                          </p:stCondLst>
                                        </p:cTn>
                                        <p:tgtEl>
                                          <p:spTgt spid="83"/>
                                        </p:tgtEl>
                                        <p:attrNameLst>
                                          <p:attrName>style.visibility</p:attrName>
                                        </p:attrNameLst>
                                      </p:cBhvr>
                                      <p:to>
                                        <p:strVal val="visible"/>
                                      </p:to>
                                    </p:set>
                                    <p:animEffect transition="in" filter="dissolve">
                                      <p:cBhvr>
                                        <p:cTn id="112" dur="500"/>
                                        <p:tgtEl>
                                          <p:spTgt spid="83"/>
                                        </p:tgtEl>
                                      </p:cBhvr>
                                    </p:animEffect>
                                  </p:childTnLst>
                                </p:cTn>
                              </p:par>
                            </p:childTnLst>
                          </p:cTn>
                        </p:par>
                      </p:childTnLst>
                    </p:cTn>
                  </p:par>
                  <p:par>
                    <p:cTn id="113" fill="hold">
                      <p:stCondLst>
                        <p:cond delay="indefinite"/>
                      </p:stCondLst>
                      <p:childTnLst>
                        <p:par>
                          <p:cTn id="114" fill="hold">
                            <p:stCondLst>
                              <p:cond delay="0"/>
                            </p:stCondLst>
                            <p:childTnLst>
                              <p:par>
                                <p:cTn id="115" presetID="9" presetClass="entr" presetSubtype="0" fill="hold" grpId="0" nodeType="click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dissolve">
                                      <p:cBhvr>
                                        <p:cTn id="117" dur="500"/>
                                        <p:tgtEl>
                                          <p:spTgt spid="87"/>
                                        </p:tgtEl>
                                      </p:cBhvr>
                                    </p:animEffect>
                                  </p:childTnLst>
                                </p:cTn>
                              </p:par>
                            </p:childTnLst>
                          </p:cTn>
                        </p:par>
                        <p:par>
                          <p:cTn id="118" fill="hold">
                            <p:stCondLst>
                              <p:cond delay="500"/>
                            </p:stCondLst>
                            <p:childTnLst>
                              <p:par>
                                <p:cTn id="119" presetID="22" presetClass="entr" presetSubtype="8" fill="hold" nodeType="after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childTnLst>
                          </p:cTn>
                        </p:par>
                        <p:par>
                          <p:cTn id="122" fill="hold">
                            <p:stCondLst>
                              <p:cond delay="1000"/>
                            </p:stCondLst>
                            <p:childTnLst>
                              <p:par>
                                <p:cTn id="123" presetID="9" presetClass="entr" presetSubtype="0" fill="hold" grpId="0" nodeType="afterEffect">
                                  <p:stCondLst>
                                    <p:cond delay="0"/>
                                  </p:stCondLst>
                                  <p:childTnLst>
                                    <p:set>
                                      <p:cBhvr>
                                        <p:cTn id="124" dur="1" fill="hold">
                                          <p:stCondLst>
                                            <p:cond delay="0"/>
                                          </p:stCondLst>
                                        </p:cTn>
                                        <p:tgtEl>
                                          <p:spTgt spid="88"/>
                                        </p:tgtEl>
                                        <p:attrNameLst>
                                          <p:attrName>style.visibility</p:attrName>
                                        </p:attrNameLst>
                                      </p:cBhvr>
                                      <p:to>
                                        <p:strVal val="visible"/>
                                      </p:to>
                                    </p:set>
                                    <p:animEffect transition="in" filter="dissolve">
                                      <p:cBhvr>
                                        <p:cTn id="125" dur="500"/>
                                        <p:tgtEl>
                                          <p:spTgt spid="88"/>
                                        </p:tgtEl>
                                      </p:cBhvr>
                                    </p:animEffect>
                                  </p:childTnLst>
                                </p:cTn>
                              </p:par>
                            </p:childTnLst>
                          </p:cTn>
                        </p:par>
                        <p:par>
                          <p:cTn id="126" fill="hold">
                            <p:stCondLst>
                              <p:cond delay="1500"/>
                            </p:stCondLst>
                            <p:childTnLst>
                              <p:par>
                                <p:cTn id="127" presetID="22" presetClass="entr" presetSubtype="2" fill="hold" nodeType="after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wipe(right)">
                                      <p:cBhvr>
                                        <p:cTn id="129" dur="500"/>
                                        <p:tgtEl>
                                          <p:spTgt spid="57"/>
                                        </p:tgtEl>
                                      </p:cBhvr>
                                    </p:animEffect>
                                  </p:childTnLst>
                                </p:cTn>
                              </p:par>
                            </p:childTnLst>
                          </p:cTn>
                        </p:par>
                        <p:par>
                          <p:cTn id="130" fill="hold">
                            <p:stCondLst>
                              <p:cond delay="2000"/>
                            </p:stCondLst>
                            <p:childTnLst>
                              <p:par>
                                <p:cTn id="131" presetID="9" presetClass="entr" presetSubtype="0" fill="hold" nodeType="afterEffect">
                                  <p:stCondLst>
                                    <p:cond delay="0"/>
                                  </p:stCondLst>
                                  <p:childTnLst>
                                    <p:set>
                                      <p:cBhvr>
                                        <p:cTn id="132" dur="1" fill="hold">
                                          <p:stCondLst>
                                            <p:cond delay="0"/>
                                          </p:stCondLst>
                                        </p:cTn>
                                        <p:tgtEl>
                                          <p:spTgt spid="58"/>
                                        </p:tgtEl>
                                        <p:attrNameLst>
                                          <p:attrName>style.visibility</p:attrName>
                                        </p:attrNameLst>
                                      </p:cBhvr>
                                      <p:to>
                                        <p:strVal val="visible"/>
                                      </p:to>
                                    </p:set>
                                    <p:animEffect transition="in" filter="dissolve">
                                      <p:cBhvr>
                                        <p:cTn id="133" dur="500"/>
                                        <p:tgtEl>
                                          <p:spTgt spid="58"/>
                                        </p:tgtEl>
                                      </p:cBhvr>
                                    </p:animEffect>
                                  </p:childTnLst>
                                </p:cTn>
                              </p:par>
                            </p:childTnLst>
                          </p:cTn>
                        </p:par>
                      </p:childTnLst>
                    </p:cTn>
                  </p:par>
                  <p:par>
                    <p:cTn id="134" fill="hold">
                      <p:stCondLst>
                        <p:cond delay="indefinite"/>
                      </p:stCondLst>
                      <p:childTnLst>
                        <p:par>
                          <p:cTn id="135" fill="hold">
                            <p:stCondLst>
                              <p:cond delay="0"/>
                            </p:stCondLst>
                            <p:childTnLst>
                              <p:par>
                                <p:cTn id="136" presetID="9" presetClass="entr" presetSubtype="0" fill="hold" grpId="0" nodeType="clickEffect">
                                  <p:stCondLst>
                                    <p:cond delay="0"/>
                                  </p:stCondLst>
                                  <p:childTnLst>
                                    <p:set>
                                      <p:cBhvr>
                                        <p:cTn id="137" dur="1" fill="hold">
                                          <p:stCondLst>
                                            <p:cond delay="0"/>
                                          </p:stCondLst>
                                        </p:cTn>
                                        <p:tgtEl>
                                          <p:spTgt spid="89"/>
                                        </p:tgtEl>
                                        <p:attrNameLst>
                                          <p:attrName>style.visibility</p:attrName>
                                        </p:attrNameLst>
                                      </p:cBhvr>
                                      <p:to>
                                        <p:strVal val="visible"/>
                                      </p:to>
                                    </p:set>
                                    <p:animEffect transition="in" filter="dissolve">
                                      <p:cBhvr>
                                        <p:cTn id="138" dur="500"/>
                                        <p:tgtEl>
                                          <p:spTgt spid="89"/>
                                        </p:tgtEl>
                                      </p:cBhvr>
                                    </p:animEffect>
                                  </p:childTnLst>
                                </p:cTn>
                              </p:par>
                            </p:childTnLst>
                          </p:cTn>
                        </p:par>
                        <p:par>
                          <p:cTn id="139" fill="hold">
                            <p:stCondLst>
                              <p:cond delay="500"/>
                            </p:stCondLst>
                            <p:childTnLst>
                              <p:par>
                                <p:cTn id="140" presetID="22" presetClass="entr" presetSubtype="2" fill="hold" nodeType="afterEffect">
                                  <p:stCondLst>
                                    <p:cond delay="0"/>
                                  </p:stCondLst>
                                  <p:childTnLst>
                                    <p:set>
                                      <p:cBhvr>
                                        <p:cTn id="141" dur="1" fill="hold">
                                          <p:stCondLst>
                                            <p:cond delay="0"/>
                                          </p:stCondLst>
                                        </p:cTn>
                                        <p:tgtEl>
                                          <p:spTgt spid="52"/>
                                        </p:tgtEl>
                                        <p:attrNameLst>
                                          <p:attrName>style.visibility</p:attrName>
                                        </p:attrNameLst>
                                      </p:cBhvr>
                                      <p:to>
                                        <p:strVal val="visible"/>
                                      </p:to>
                                    </p:set>
                                    <p:animEffect transition="in" filter="wipe(right)">
                                      <p:cBhvr>
                                        <p:cTn id="142" dur="500"/>
                                        <p:tgtEl>
                                          <p:spTgt spid="52"/>
                                        </p:tgtEl>
                                      </p:cBhvr>
                                    </p:animEffect>
                                  </p:childTnLst>
                                </p:cTn>
                              </p:par>
                            </p:childTnLst>
                          </p:cTn>
                        </p:par>
                        <p:par>
                          <p:cTn id="143" fill="hold">
                            <p:stCondLst>
                              <p:cond delay="1000"/>
                            </p:stCondLst>
                            <p:childTnLst>
                              <p:par>
                                <p:cTn id="144" presetID="9" presetClass="entr" presetSubtype="0"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dissolve">
                                      <p:cBhvr>
                                        <p:cTn id="146" dur="500"/>
                                        <p:tgtEl>
                                          <p:spTgt spid="93"/>
                                        </p:tgtEl>
                                      </p:cBhvr>
                                    </p:animEffect>
                                  </p:childTnLst>
                                </p:cTn>
                              </p:par>
                            </p:childTnLst>
                          </p:cTn>
                        </p:par>
                        <p:par>
                          <p:cTn id="147" fill="hold">
                            <p:stCondLst>
                              <p:cond delay="1500"/>
                            </p:stCondLst>
                            <p:childTnLst>
                              <p:par>
                                <p:cTn id="148" presetID="22" presetClass="entr" presetSubtype="8" fill="hold" nodeType="afterEffect">
                                  <p:stCondLst>
                                    <p:cond delay="0"/>
                                  </p:stCondLst>
                                  <p:childTnLst>
                                    <p:set>
                                      <p:cBhvr>
                                        <p:cTn id="149" dur="1" fill="hold">
                                          <p:stCondLst>
                                            <p:cond delay="0"/>
                                          </p:stCondLst>
                                        </p:cTn>
                                        <p:tgtEl>
                                          <p:spTgt spid="51"/>
                                        </p:tgtEl>
                                        <p:attrNameLst>
                                          <p:attrName>style.visibility</p:attrName>
                                        </p:attrNameLst>
                                      </p:cBhvr>
                                      <p:to>
                                        <p:strVal val="visible"/>
                                      </p:to>
                                    </p:set>
                                    <p:animEffect transition="in" filter="wipe(left)">
                                      <p:cBhvr>
                                        <p:cTn id="150" dur="500"/>
                                        <p:tgtEl>
                                          <p:spTgt spid="51"/>
                                        </p:tgtEl>
                                      </p:cBhvr>
                                    </p:animEffect>
                                  </p:childTnLst>
                                </p:cTn>
                              </p:par>
                            </p:childTnLst>
                          </p:cTn>
                        </p:par>
                        <p:par>
                          <p:cTn id="151" fill="hold">
                            <p:stCondLst>
                              <p:cond delay="2000"/>
                            </p:stCondLst>
                            <p:childTnLst>
                              <p:par>
                                <p:cTn id="152" presetID="9" presetClass="entr" presetSubtype="0" fill="hold" nodeType="afterEffect">
                                  <p:stCondLst>
                                    <p:cond delay="0"/>
                                  </p:stCondLst>
                                  <p:childTnLst>
                                    <p:set>
                                      <p:cBhvr>
                                        <p:cTn id="153" dur="1" fill="hold">
                                          <p:stCondLst>
                                            <p:cond delay="0"/>
                                          </p:stCondLst>
                                        </p:cTn>
                                        <p:tgtEl>
                                          <p:spTgt spid="53"/>
                                        </p:tgtEl>
                                        <p:attrNameLst>
                                          <p:attrName>style.visibility</p:attrName>
                                        </p:attrNameLst>
                                      </p:cBhvr>
                                      <p:to>
                                        <p:strVal val="visible"/>
                                      </p:to>
                                    </p:set>
                                    <p:animEffect transition="in" filter="dissolve">
                                      <p:cBhvr>
                                        <p:cTn id="154" dur="500"/>
                                        <p:tgtEl>
                                          <p:spTgt spid="53"/>
                                        </p:tgtEl>
                                      </p:cBhvr>
                                    </p:animEffect>
                                  </p:childTnLst>
                                </p:cTn>
                              </p:par>
                              <p:par>
                                <p:cTn id="155" presetID="9" presetClass="entr" presetSubtype="0"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Effect transition="in" filter="dissolve">
                                      <p:cBhvr>
                                        <p:cTn id="15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4" grpId="0"/>
      <p:bldP spid="69" grpId="0"/>
      <p:bldP spid="75" grpId="0"/>
      <p:bldP spid="76" grpId="0"/>
      <p:bldP spid="77" grpId="0"/>
      <p:bldP spid="78" grpId="0"/>
      <p:bldP spid="81" grpId="0"/>
      <p:bldP spid="82" grpId="0"/>
      <p:bldP spid="79" grpId="0"/>
      <p:bldP spid="80" grpId="0"/>
      <p:bldP spid="84" grpId="0"/>
      <p:bldP spid="85" grpId="0"/>
      <p:bldP spid="87" grpId="0"/>
      <p:bldP spid="88" grpId="0"/>
      <p:bldP spid="90" grpId="0"/>
      <p:bldP spid="91" grpId="0"/>
      <p:bldP spid="92" grpId="0"/>
      <p:bldP spid="83" grpId="0"/>
      <p:bldP spid="89" grpId="0"/>
      <p:bldP spid="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Elbow Connector 84"/>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19</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cxnSp>
        <p:nvCxnSpPr>
          <p:cNvPr id="35" name="Elbow Connector 34"/>
          <p:cNvCxnSpPr/>
          <p:nvPr/>
        </p:nvCxnSpPr>
        <p:spPr>
          <a:xfrm rot="16200000" flipH="1">
            <a:off x="1498110" y="253130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a:off x="7455975" y="1044441"/>
            <a:ext cx="0" cy="2110584"/>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6558437" y="1953619"/>
            <a:ext cx="876300" cy="389400"/>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71" name="Picture 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251" y="2496606"/>
            <a:ext cx="383447" cy="383446"/>
          </a:xfrm>
          <a:prstGeom prst="rect">
            <a:avLst/>
          </a:prstGeom>
        </p:spPr>
      </p:pic>
      <p:sp>
        <p:nvSpPr>
          <p:cNvPr id="72" name="Rectangle 71"/>
          <p:cNvSpPr/>
          <p:nvPr/>
        </p:nvSpPr>
        <p:spPr>
          <a:xfrm>
            <a:off x="7239152" y="1229736"/>
            <a:ext cx="433645" cy="88649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err="1" smtClean="0">
                <a:latin typeface="Gill Sans"/>
                <a:cs typeface="Gill Sans"/>
              </a:rPr>
              <a:t>cmp</a:t>
            </a:r>
            <a:endParaRPr lang="en-US" dirty="0">
              <a:latin typeface="Gill Sans"/>
              <a:cs typeface="Gill Sans"/>
            </a:endParaRPr>
          </a:p>
        </p:txBody>
      </p:sp>
      <p:cxnSp>
        <p:nvCxnSpPr>
          <p:cNvPr id="73" name="Straight Arrow Connector 72"/>
          <p:cNvCxnSpPr/>
          <p:nvPr/>
        </p:nvCxnSpPr>
        <p:spPr>
          <a:xfrm>
            <a:off x="7455975" y="3872965"/>
            <a:ext cx="0" cy="2110584"/>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6558437" y="3872965"/>
            <a:ext cx="876300" cy="389400"/>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76" name="Rectangle 75"/>
          <p:cNvSpPr/>
          <p:nvPr/>
        </p:nvSpPr>
        <p:spPr>
          <a:xfrm>
            <a:off x="7239143" y="4376907"/>
            <a:ext cx="433645" cy="88649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err="1" smtClean="0">
                <a:latin typeface="Gill Sans"/>
                <a:cs typeface="Gill Sans"/>
              </a:rPr>
              <a:t>cmp</a:t>
            </a:r>
            <a:endParaRPr lang="en-US" dirty="0">
              <a:latin typeface="Gill Sans"/>
              <a:cs typeface="Gill Sans"/>
            </a:endParaRPr>
          </a:p>
        </p:txBody>
      </p:sp>
      <p:pic>
        <p:nvPicPr>
          <p:cNvPr id="78" name="Picture 77"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7211413" y="5292017"/>
            <a:ext cx="446647" cy="594853"/>
          </a:xfrm>
          <a:prstGeom prst="rect">
            <a:avLst/>
          </a:prstGeom>
        </p:spPr>
      </p:pic>
      <p:cxnSp>
        <p:nvCxnSpPr>
          <p:cNvPr id="79" name="Elbow Connector 78"/>
          <p:cNvCxnSpPr/>
          <p:nvPr/>
        </p:nvCxnSpPr>
        <p:spPr>
          <a:xfrm rot="16200000" flipH="1">
            <a:off x="1411669" y="2853460"/>
            <a:ext cx="408600" cy="186976"/>
          </a:xfrm>
          <a:prstGeom prst="bentConnector3">
            <a:avLst>
              <a:gd name="adj1" fmla="val 10306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6" name="TextBox 85"/>
          <p:cNvSpPr txBox="1"/>
          <p:nvPr/>
        </p:nvSpPr>
        <p:spPr>
          <a:xfrm>
            <a:off x="936560" y="1660495"/>
            <a:ext cx="3531285" cy="1692771"/>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solidFill>
                <a:latin typeface="Gill Sans"/>
                <a:cs typeface="Gill Sans"/>
              </a:rPr>
              <a:t>    Order violation </a:t>
            </a:r>
            <a:r>
              <a:rPr lang="en-US" dirty="0" smtClean="0">
                <a:solidFill>
                  <a:schemeClr val="bg1"/>
                </a:solidFill>
                <a:latin typeface="Gill Sans"/>
                <a:cs typeface="Gill Sans"/>
              </a:rPr>
              <a:t>(44%)</a:t>
            </a:r>
          </a:p>
          <a:p>
            <a:r>
              <a:rPr lang="en-US" sz="2600" dirty="0" smtClean="0">
                <a:solidFill>
                  <a:schemeClr val="bg1"/>
                </a:solidFill>
                <a:latin typeface="Gill Sans"/>
                <a:cs typeface="Gill Sans"/>
              </a:rPr>
              <a:t>        </a:t>
            </a:r>
            <a:r>
              <a:rPr lang="en-US" sz="2600" dirty="0" err="1" smtClean="0">
                <a:solidFill>
                  <a:schemeClr val="bg1"/>
                </a:solidFill>
                <a:latin typeface="Gill Sans"/>
                <a:cs typeface="Gill Sans"/>
              </a:rPr>
              <a:t>Msg-msg</a:t>
            </a:r>
            <a:r>
              <a:rPr lang="en-US" sz="2600" dirty="0" smtClean="0">
                <a:solidFill>
                  <a:schemeClr val="bg1"/>
                </a:solidFill>
                <a:latin typeface="Gill Sans"/>
                <a:cs typeface="Gill Sans"/>
              </a:rPr>
              <a:t> race</a:t>
            </a:r>
          </a:p>
          <a:p>
            <a:r>
              <a:rPr lang="en-US" sz="2600" dirty="0">
                <a:solidFill>
                  <a:schemeClr val="bg1"/>
                </a:solidFill>
                <a:latin typeface="Gill Sans"/>
                <a:cs typeface="Gill Sans"/>
              </a:rPr>
              <a:t> </a:t>
            </a:r>
            <a:r>
              <a:rPr lang="en-US" sz="2600" dirty="0" smtClean="0">
                <a:solidFill>
                  <a:schemeClr val="bg1"/>
                </a:solidFill>
                <a:latin typeface="Gill Sans"/>
                <a:cs typeface="Gill Sans"/>
              </a:rPr>
              <a:t>       </a:t>
            </a:r>
            <a:r>
              <a:rPr lang="en-US" sz="2600" dirty="0" err="1" smtClean="0">
                <a:solidFill>
                  <a:srgbClr val="FF0000"/>
                </a:solidFill>
                <a:latin typeface="Gill Sans"/>
                <a:cs typeface="Gill Sans"/>
              </a:rPr>
              <a:t>Msg</a:t>
            </a:r>
            <a:r>
              <a:rPr lang="en-US" sz="2600" dirty="0" smtClean="0">
                <a:solidFill>
                  <a:srgbClr val="FF0000"/>
                </a:solidFill>
                <a:latin typeface="Gill Sans"/>
                <a:cs typeface="Gill Sans"/>
              </a:rPr>
              <a:t>-</a:t>
            </a:r>
            <a:r>
              <a:rPr lang="en-US" sz="2600" dirty="0" smtClean="0">
                <a:solidFill>
                  <a:srgbClr val="0000FF"/>
                </a:solidFill>
                <a:latin typeface="Gill Sans"/>
                <a:cs typeface="Gill Sans"/>
              </a:rPr>
              <a:t>compute</a:t>
            </a:r>
            <a:r>
              <a:rPr lang="en-US" sz="2600" dirty="0" smtClean="0">
                <a:solidFill>
                  <a:srgbClr val="FF0000"/>
                </a:solidFill>
                <a:latin typeface="Gill Sans"/>
                <a:cs typeface="Gill Sans"/>
              </a:rPr>
              <a:t> race </a:t>
            </a:r>
          </a:p>
        </p:txBody>
      </p:sp>
      <p:cxnSp>
        <p:nvCxnSpPr>
          <p:cNvPr id="89" name="Elbow Connector 88"/>
          <p:cNvCxnSpPr/>
          <p:nvPr/>
        </p:nvCxnSpPr>
        <p:spPr>
          <a:xfrm rot="16200000" flipH="1">
            <a:off x="1133314" y="212338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0" name="TextBox 89"/>
          <p:cNvSpPr txBox="1"/>
          <p:nvPr/>
        </p:nvSpPr>
        <p:spPr>
          <a:xfrm>
            <a:off x="1065188" y="3872966"/>
            <a:ext cx="3223058" cy="1569660"/>
          </a:xfrm>
          <a:prstGeom prst="rect">
            <a:avLst/>
          </a:prstGeom>
          <a:noFill/>
        </p:spPr>
        <p:txBody>
          <a:bodyPr wrap="none" rtlCol="0">
            <a:spAutoFit/>
          </a:bodyPr>
          <a:lstStyle/>
          <a:p>
            <a:pPr algn="ctr"/>
            <a:r>
              <a:rPr lang="en-US" sz="2400" b="1" i="1" dirty="0" smtClean="0">
                <a:solidFill>
                  <a:schemeClr val="bg1"/>
                </a:solidFill>
                <a:latin typeface="Gill Sans"/>
                <a:cs typeface="Gill Sans"/>
              </a:rPr>
              <a:t>Order violation</a:t>
            </a:r>
            <a:r>
              <a:rPr lang="en-US" sz="2400" i="1" dirty="0" smtClean="0">
                <a:solidFill>
                  <a:schemeClr val="bg1"/>
                </a:solidFill>
                <a:latin typeface="Gill Sans"/>
                <a:cs typeface="Gill Sans"/>
              </a:rPr>
              <a:t>:</a:t>
            </a:r>
          </a:p>
          <a:p>
            <a:pPr algn="ctr"/>
            <a:r>
              <a:rPr lang="en-US" sz="2400" i="1" dirty="0" smtClean="0">
                <a:solidFill>
                  <a:schemeClr val="bg1"/>
                </a:solidFill>
                <a:latin typeface="Gill Sans"/>
                <a:cs typeface="Gill Sans"/>
              </a:rPr>
              <a:t>2 events, X and Y</a:t>
            </a:r>
          </a:p>
          <a:p>
            <a:pPr algn="ctr"/>
            <a:r>
              <a:rPr lang="en-US" sz="2400" i="1" dirty="0" smtClean="0">
                <a:solidFill>
                  <a:schemeClr val="bg1"/>
                </a:solidFill>
                <a:latin typeface="Gill Sans"/>
                <a:cs typeface="Gill Sans"/>
              </a:rPr>
              <a:t>Y must happen </a:t>
            </a:r>
            <a:r>
              <a:rPr lang="en-US" sz="2400" b="1" i="1" dirty="0" smtClean="0">
                <a:solidFill>
                  <a:srgbClr val="008000"/>
                </a:solidFill>
                <a:latin typeface="Gill Sans"/>
                <a:cs typeface="Gill Sans"/>
              </a:rPr>
              <a:t>after </a:t>
            </a:r>
            <a:r>
              <a:rPr lang="en-US" sz="2400" i="1" dirty="0">
                <a:solidFill>
                  <a:schemeClr val="bg1"/>
                </a:solidFill>
                <a:latin typeface="Gill Sans"/>
                <a:cs typeface="Gill Sans"/>
              </a:rPr>
              <a:t>X</a:t>
            </a:r>
            <a:endParaRPr lang="en-US" sz="2400" i="1" dirty="0" smtClean="0">
              <a:solidFill>
                <a:schemeClr val="bg1"/>
              </a:solidFill>
              <a:latin typeface="Gill Sans"/>
              <a:cs typeface="Gill Sans"/>
            </a:endParaRPr>
          </a:p>
          <a:p>
            <a:pPr algn="ctr"/>
            <a:r>
              <a:rPr lang="en-US" sz="2400" i="1" dirty="0" smtClean="0">
                <a:solidFill>
                  <a:schemeClr val="bg1"/>
                </a:solidFill>
                <a:latin typeface="Gill Sans"/>
                <a:cs typeface="Gill Sans"/>
              </a:rPr>
              <a:t>But Y happens </a:t>
            </a:r>
            <a:r>
              <a:rPr lang="en-US" sz="2400" b="1" i="1" dirty="0" smtClean="0">
                <a:solidFill>
                  <a:srgbClr val="FF0000"/>
                </a:solidFill>
                <a:latin typeface="Gill Sans"/>
                <a:cs typeface="Gill Sans"/>
              </a:rPr>
              <a:t>before</a:t>
            </a:r>
            <a:r>
              <a:rPr lang="en-US" sz="2400" i="1" dirty="0" smtClean="0">
                <a:solidFill>
                  <a:schemeClr val="bg1"/>
                </a:solidFill>
                <a:latin typeface="Gill Sans"/>
                <a:cs typeface="Gill Sans"/>
              </a:rPr>
              <a:t> </a:t>
            </a:r>
            <a:r>
              <a:rPr lang="en-US" sz="2400" i="1" dirty="0">
                <a:solidFill>
                  <a:schemeClr val="bg1"/>
                </a:solidFill>
                <a:latin typeface="Gill Sans"/>
                <a:cs typeface="Gill Sans"/>
              </a:rPr>
              <a:t>X</a:t>
            </a:r>
          </a:p>
        </p:txBody>
      </p:sp>
      <p:sp>
        <p:nvSpPr>
          <p:cNvPr id="22" name="Rounded Rectangle 21"/>
          <p:cNvSpPr/>
          <p:nvPr/>
        </p:nvSpPr>
        <p:spPr>
          <a:xfrm>
            <a:off x="-919" y="6450038"/>
            <a:ext cx="9144000" cy="41148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MapReduce-4157</a:t>
            </a:r>
          </a:p>
        </p:txBody>
      </p:sp>
    </p:spTree>
    <p:extLst>
      <p:ext uri="{BB962C8B-B14F-4D97-AF65-F5344CB8AC3E}">
        <p14:creationId xmlns:p14="http://schemas.microsoft.com/office/powerpoint/2010/main" val="478512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up)">
                                      <p:cBhvr>
                                        <p:cTn id="7" dur="5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left)">
                                      <p:cBhvr>
                                        <p:cTn id="12" dur="500"/>
                                        <p:tgtEl>
                                          <p:spTgt spid="70"/>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dissolve">
                                      <p:cBhvr>
                                        <p:cTn id="16" dur="500"/>
                                        <p:tgtEl>
                                          <p:spTgt spid="7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dissolve">
                                      <p:cBhvr>
                                        <p:cTn id="21" dur="500"/>
                                        <p:tgtEl>
                                          <p:spTgt spid="73"/>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wipe(up)">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up)">
                                      <p:cBhvr>
                                        <p:cTn id="30" dur="500"/>
                                        <p:tgtEl>
                                          <p:spTgt spid="76"/>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dissolve">
                                      <p:cBhvr>
                                        <p:cTn id="34" dur="500"/>
                                        <p:tgtEl>
                                          <p:spTgt spid="7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dissolve">
                                      <p:cBhvr>
                                        <p:cTn id="3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6" grpId="0" animBg="1"/>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6858001"/>
          </a:xfrm>
          <a:prstGeom prst="rect">
            <a:avLst/>
          </a:prstGeom>
          <a:solidFill>
            <a:srgbClr val="600A1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154470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5862" y="1147408"/>
            <a:ext cx="7389265" cy="4813125"/>
          </a:xfrm>
          <a:prstGeom prst="rect">
            <a:avLst/>
          </a:prstGeom>
        </p:spPr>
      </p:pic>
      <p:sp>
        <p:nvSpPr>
          <p:cNvPr id="6" name="Multiply 5"/>
          <p:cNvSpPr/>
          <p:nvPr/>
        </p:nvSpPr>
        <p:spPr>
          <a:xfrm>
            <a:off x="2623553" y="1147408"/>
            <a:ext cx="4240358" cy="4053932"/>
          </a:xfrm>
          <a:prstGeom prst="mathMultiply">
            <a:avLst>
              <a:gd name="adj1" fmla="val 14157"/>
            </a:avLst>
          </a:prstGeom>
          <a:solidFill>
            <a:srgbClr val="FF0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2"/>
          <p:cNvSpPr>
            <a:spLocks noGrp="1"/>
          </p:cNvSpPr>
          <p:nvPr>
            <p:ph type="ctrTitle"/>
          </p:nvPr>
        </p:nvSpPr>
        <p:spPr>
          <a:xfrm>
            <a:off x="200526" y="254002"/>
            <a:ext cx="8836527" cy="713654"/>
          </a:xfrm>
        </p:spPr>
        <p:txBody>
          <a:bodyPr/>
          <a:lstStyle/>
          <a:p>
            <a:r>
              <a:rPr lang="en-US" dirty="0" err="1" smtClean="0"/>
              <a:t>TaxDC</a:t>
            </a:r>
            <a:endParaRPr lang="en-US" sz="4800" b="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0839" y="4540259"/>
            <a:ext cx="1967743" cy="2030070"/>
          </a:xfrm>
          <a:prstGeom prst="rect">
            <a:avLst/>
          </a:prstGeom>
        </p:spPr>
      </p:pic>
    </p:spTree>
    <p:extLst>
      <p:ext uri="{BB962C8B-B14F-4D97-AF65-F5344CB8AC3E}">
        <p14:creationId xmlns:p14="http://schemas.microsoft.com/office/powerpoint/2010/main" val="42455247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Elbow Connector 33"/>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20</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sp>
        <p:nvSpPr>
          <p:cNvPr id="23" name="TextBox 22"/>
          <p:cNvSpPr txBox="1"/>
          <p:nvPr/>
        </p:nvSpPr>
        <p:spPr>
          <a:xfrm>
            <a:off x="936561" y="1660494"/>
            <a:ext cx="3293039" cy="1692771"/>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solidFill>
                <a:latin typeface="Gill Sans"/>
                <a:cs typeface="Gill Sans"/>
              </a:rPr>
              <a:t>    Order violation </a:t>
            </a:r>
            <a:r>
              <a:rPr lang="en-US" dirty="0" smtClean="0">
                <a:solidFill>
                  <a:schemeClr val="bg1"/>
                </a:solidFill>
                <a:latin typeface="Gill Sans"/>
                <a:cs typeface="Gill Sans"/>
              </a:rPr>
              <a:t>(44%)</a:t>
            </a:r>
          </a:p>
          <a:p>
            <a:r>
              <a:rPr lang="en-US" sz="2600" b="1" dirty="0">
                <a:solidFill>
                  <a:srgbClr val="FF0000"/>
                </a:solidFill>
                <a:latin typeface="Gill Sans"/>
                <a:cs typeface="Gill Sans"/>
              </a:rPr>
              <a:t> </a:t>
            </a:r>
            <a:r>
              <a:rPr lang="en-US" sz="2600" b="1" dirty="0" smtClean="0">
                <a:solidFill>
                  <a:srgbClr val="FF0000"/>
                </a:solidFill>
                <a:latin typeface="Gill Sans"/>
                <a:cs typeface="Gill Sans"/>
              </a:rPr>
              <a:t>   Atomicity </a:t>
            </a:r>
          </a:p>
          <a:p>
            <a:r>
              <a:rPr lang="en-US" sz="2600" b="1" dirty="0">
                <a:solidFill>
                  <a:srgbClr val="FF0000"/>
                </a:solidFill>
                <a:latin typeface="Gill Sans"/>
                <a:cs typeface="Gill Sans"/>
              </a:rPr>
              <a:t> </a:t>
            </a:r>
            <a:r>
              <a:rPr lang="en-US" sz="2600" b="1" dirty="0" smtClean="0">
                <a:solidFill>
                  <a:srgbClr val="FF0000"/>
                </a:solidFill>
                <a:latin typeface="Gill Sans"/>
                <a:cs typeface="Gill Sans"/>
              </a:rPr>
              <a:t>   violation </a:t>
            </a:r>
            <a:r>
              <a:rPr lang="en-US" dirty="0" smtClean="0">
                <a:solidFill>
                  <a:srgbClr val="000000"/>
                </a:solidFill>
                <a:latin typeface="Gill Sans"/>
                <a:cs typeface="Gill Sans"/>
              </a:rPr>
              <a:t>(20%)</a:t>
            </a:r>
          </a:p>
        </p:txBody>
      </p:sp>
      <p:cxnSp>
        <p:nvCxnSpPr>
          <p:cNvPr id="33" name="Elbow Connector 32"/>
          <p:cNvCxnSpPr/>
          <p:nvPr/>
        </p:nvCxnSpPr>
        <p:spPr>
          <a:xfrm rot="16200000" flipH="1">
            <a:off x="1133314" y="2123381"/>
            <a:ext cx="235718" cy="186976"/>
          </a:xfrm>
          <a:prstGeom prst="bentConnector3">
            <a:avLst>
              <a:gd name="adj1" fmla="val 102560"/>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p:nvPr/>
        </p:nvCxnSpPr>
        <p:spPr>
          <a:xfrm rot="16200000" flipH="1">
            <a:off x="1049289" y="2443125"/>
            <a:ext cx="403771" cy="186976"/>
          </a:xfrm>
          <a:prstGeom prst="bentConnector3">
            <a:avLst>
              <a:gd name="adj1" fmla="val 9858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6927639" y="4036425"/>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030101" y="4469457"/>
            <a:ext cx="876300" cy="389400"/>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627259" y="4036425"/>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927639" y="4123533"/>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6927639" y="4531581"/>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6927639" y="5057715"/>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6906401" y="5468286"/>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4" name="Picture 43" descr="Ladybug-30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6822">
            <a:off x="6704315" y="5678355"/>
            <a:ext cx="446647" cy="594853"/>
          </a:xfrm>
          <a:prstGeom prst="rect">
            <a:avLst/>
          </a:prstGeom>
        </p:spPr>
      </p:pic>
      <p:cxnSp>
        <p:nvCxnSpPr>
          <p:cNvPr id="45" name="Straight Arrow Connector 44"/>
          <p:cNvCxnSpPr/>
          <p:nvPr/>
        </p:nvCxnSpPr>
        <p:spPr>
          <a:xfrm>
            <a:off x="7828365" y="1198580"/>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6921928" y="872587"/>
            <a:ext cx="876300" cy="389400"/>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8527985" y="1198580"/>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7849602" y="1439956"/>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7849602" y="1848004"/>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7849602" y="2208643"/>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H="1">
            <a:off x="7828365" y="2619216"/>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495" y="3121832"/>
            <a:ext cx="383447" cy="383446"/>
          </a:xfrm>
          <a:prstGeom prst="rect">
            <a:avLst/>
          </a:prstGeom>
        </p:spPr>
      </p:pic>
      <p:cxnSp>
        <p:nvCxnSpPr>
          <p:cNvPr id="53" name="Straight Arrow Connector 52"/>
          <p:cNvCxnSpPr/>
          <p:nvPr/>
        </p:nvCxnSpPr>
        <p:spPr>
          <a:xfrm>
            <a:off x="5891515" y="1154742"/>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4985683" y="2668757"/>
            <a:ext cx="876300" cy="389400"/>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591135" y="1154742"/>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5882131" y="1439956"/>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H="1">
            <a:off x="5882131" y="1848004"/>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5882131" y="2208643"/>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5860894" y="2619215"/>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60" name="Picture 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793" y="3120030"/>
            <a:ext cx="383447" cy="383446"/>
          </a:xfrm>
          <a:prstGeom prst="rect">
            <a:avLst/>
          </a:prstGeom>
        </p:spPr>
      </p:pic>
      <p:sp>
        <p:nvSpPr>
          <p:cNvPr id="61" name="TextBox 60"/>
          <p:cNvSpPr txBox="1"/>
          <p:nvPr/>
        </p:nvSpPr>
        <p:spPr>
          <a:xfrm>
            <a:off x="782826" y="4284730"/>
            <a:ext cx="4077014" cy="830997"/>
          </a:xfrm>
          <a:prstGeom prst="rect">
            <a:avLst/>
          </a:prstGeom>
          <a:noFill/>
        </p:spPr>
        <p:txBody>
          <a:bodyPr wrap="none" rtlCol="0">
            <a:spAutoFit/>
          </a:bodyPr>
          <a:lstStyle/>
          <a:p>
            <a:pPr algn="ctr"/>
            <a:r>
              <a:rPr lang="en-US" sz="2400" i="1" dirty="0" smtClean="0">
                <a:solidFill>
                  <a:schemeClr val="bg1"/>
                </a:solidFill>
                <a:latin typeface="Gill Sans"/>
                <a:cs typeface="Gill Sans"/>
              </a:rPr>
              <a:t>A message comes in</a:t>
            </a:r>
          </a:p>
          <a:p>
            <a:pPr algn="ctr"/>
            <a:r>
              <a:rPr lang="en-US" sz="2400" i="1" dirty="0" smtClean="0">
                <a:solidFill>
                  <a:schemeClr val="bg1"/>
                </a:solidFill>
                <a:latin typeface="Gill Sans"/>
                <a:cs typeface="Gill Sans"/>
              </a:rPr>
              <a:t>the </a:t>
            </a:r>
            <a:r>
              <a:rPr lang="en-US" sz="2400" b="1" i="1" dirty="0" smtClean="0">
                <a:solidFill>
                  <a:srgbClr val="FF0000"/>
                </a:solidFill>
                <a:latin typeface="Gill Sans"/>
                <a:cs typeface="Gill Sans"/>
              </a:rPr>
              <a:t>middle</a:t>
            </a:r>
            <a:r>
              <a:rPr lang="en-US" sz="2400" i="1" dirty="0" smtClean="0">
                <a:solidFill>
                  <a:schemeClr val="bg1"/>
                </a:solidFill>
                <a:latin typeface="Gill Sans"/>
                <a:cs typeface="Gill Sans"/>
              </a:rPr>
              <a:t> of atomic operation</a:t>
            </a:r>
          </a:p>
        </p:txBody>
      </p:sp>
      <p:sp>
        <p:nvSpPr>
          <p:cNvPr id="62" name="TextBox 61"/>
          <p:cNvSpPr txBox="1"/>
          <p:nvPr/>
        </p:nvSpPr>
        <p:spPr>
          <a:xfrm>
            <a:off x="5706441" y="774542"/>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63" name="TextBox 62"/>
          <p:cNvSpPr txBox="1"/>
          <p:nvPr/>
        </p:nvSpPr>
        <p:spPr>
          <a:xfrm>
            <a:off x="6424440" y="774542"/>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64" name="TextBox 63"/>
          <p:cNvSpPr txBox="1"/>
          <p:nvPr/>
        </p:nvSpPr>
        <p:spPr>
          <a:xfrm>
            <a:off x="7664529" y="774542"/>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65" name="TextBox 64"/>
          <p:cNvSpPr txBox="1"/>
          <p:nvPr/>
        </p:nvSpPr>
        <p:spPr>
          <a:xfrm>
            <a:off x="8382528" y="774542"/>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66" name="TextBox 65"/>
          <p:cNvSpPr txBox="1"/>
          <p:nvPr/>
        </p:nvSpPr>
        <p:spPr>
          <a:xfrm>
            <a:off x="6751949" y="3665880"/>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67" name="TextBox 66"/>
          <p:cNvSpPr txBox="1"/>
          <p:nvPr/>
        </p:nvSpPr>
        <p:spPr>
          <a:xfrm>
            <a:off x="7469947" y="3665880"/>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68" name="Rounded Rectangle 67"/>
          <p:cNvSpPr/>
          <p:nvPr/>
        </p:nvSpPr>
        <p:spPr>
          <a:xfrm>
            <a:off x="1392" y="6433285"/>
            <a:ext cx="9144000" cy="41148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Cassandra-1011, Hbase-4729, MapReduce-5009, Zookeeper-1496</a:t>
            </a:r>
          </a:p>
        </p:txBody>
      </p:sp>
    </p:spTree>
    <p:extLst>
      <p:ext uri="{BB962C8B-B14F-4D97-AF65-F5344CB8AC3E}">
        <p14:creationId xmlns:p14="http://schemas.microsoft.com/office/powerpoint/2010/main" val="3850309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par>
                                <p:cTn id="8" presetID="9"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dissolve">
                                      <p:cBhvr>
                                        <p:cTn id="10" dur="500"/>
                                        <p:tgtEl>
                                          <p:spTgt spid="55"/>
                                        </p:tgtEl>
                                      </p:cBhvr>
                                    </p:animEffect>
                                  </p:childTnLst>
                                </p:cTn>
                              </p:par>
                              <p:par>
                                <p:cTn id="11" presetID="9"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par>
                                <p:cTn id="14" presetID="9" presetClass="entr" presetSubtype="0" fill="hold"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dissolve">
                                      <p:cBhvr>
                                        <p:cTn id="16" dur="500"/>
                                        <p:tgtEl>
                                          <p:spTgt spid="57"/>
                                        </p:tgtEl>
                                      </p:cBhvr>
                                    </p:animEffect>
                                  </p:childTnLst>
                                </p:cTn>
                              </p:par>
                              <p:par>
                                <p:cTn id="17" presetID="9" presetClass="entr" presetSubtype="0" fill="hold"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dissolve">
                                      <p:cBhvr>
                                        <p:cTn id="19" dur="500"/>
                                        <p:tgtEl>
                                          <p:spTgt spid="58"/>
                                        </p:tgtEl>
                                      </p:cBhvr>
                                    </p:animEffect>
                                  </p:childTnLst>
                                </p:cTn>
                              </p:par>
                              <p:par>
                                <p:cTn id="20" presetID="9"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dissolve">
                                      <p:cBhvr>
                                        <p:cTn id="22" dur="500"/>
                                        <p:tgtEl>
                                          <p:spTgt spid="5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dissolve">
                                      <p:cBhvr>
                                        <p:cTn id="25" dur="500"/>
                                        <p:tgtEl>
                                          <p:spTgt spid="6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dissolve">
                                      <p:cBhvr>
                                        <p:cTn id="28" dur="5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dissolv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dissolve">
                                      <p:cBhvr>
                                        <p:cTn id="42" dur="500"/>
                                        <p:tgtEl>
                                          <p:spTgt spid="45"/>
                                        </p:tgtEl>
                                      </p:cBhvr>
                                    </p:animEffect>
                                  </p:childTnLst>
                                </p:cTn>
                              </p:par>
                              <p:par>
                                <p:cTn id="43" presetID="9"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dissolve">
                                      <p:cBhvr>
                                        <p:cTn id="45" dur="500"/>
                                        <p:tgtEl>
                                          <p:spTgt spid="47"/>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dissolve">
                                      <p:cBhvr>
                                        <p:cTn id="48" dur="500"/>
                                        <p:tgtEl>
                                          <p:spTgt spid="64"/>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dissolve">
                                      <p:cBhvr>
                                        <p:cTn id="51" dur="500"/>
                                        <p:tgtEl>
                                          <p:spTgt spid="65"/>
                                        </p:tgtEl>
                                      </p:cBhvr>
                                    </p:animEffect>
                                  </p:childTnLst>
                                </p:cTn>
                              </p:par>
                              <p:par>
                                <p:cTn id="52" presetID="9"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dissolve">
                                      <p:cBhvr>
                                        <p:cTn id="54" dur="500"/>
                                        <p:tgtEl>
                                          <p:spTgt spid="48"/>
                                        </p:tgtEl>
                                      </p:cBhvr>
                                    </p:animEffect>
                                  </p:childTnLst>
                                </p:cTn>
                              </p:par>
                              <p:par>
                                <p:cTn id="55" presetID="9" presetClass="entr" presetSubtype="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dissolve">
                                      <p:cBhvr>
                                        <p:cTn id="57" dur="500"/>
                                        <p:tgtEl>
                                          <p:spTgt spid="49"/>
                                        </p:tgtEl>
                                      </p:cBhvr>
                                    </p:animEffect>
                                  </p:childTnLst>
                                </p:cTn>
                              </p:par>
                              <p:par>
                                <p:cTn id="58" presetID="9" presetClass="entr" presetSubtype="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par>
                                <p:cTn id="61" presetID="9" presetClass="entr" presetSubtype="0" fill="hold" nodeType="with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dissolve">
                                      <p:cBhvr>
                                        <p:cTn id="63" dur="500"/>
                                        <p:tgtEl>
                                          <p:spTgt spid="51"/>
                                        </p:tgtEl>
                                      </p:cBhvr>
                                    </p:animEffect>
                                  </p:childTnLst>
                                </p:cTn>
                              </p:par>
                            </p:childTnLst>
                          </p:cTn>
                        </p:par>
                        <p:par>
                          <p:cTn id="64" fill="hold">
                            <p:stCondLst>
                              <p:cond delay="500"/>
                            </p:stCondLst>
                            <p:childTnLst>
                              <p:par>
                                <p:cTn id="65" presetID="22" presetClass="entr" presetSubtype="8"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1000"/>
                            </p:stCondLst>
                            <p:childTnLst>
                              <p:par>
                                <p:cTn id="69" presetID="9" presetClass="entr" presetSubtype="0" fill="hold" nodeType="after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dissolve">
                                      <p:cBhvr>
                                        <p:cTn id="71" dur="500"/>
                                        <p:tgtEl>
                                          <p:spTgt spid="52"/>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dissolve">
                                      <p:cBhvr>
                                        <p:cTn id="76" dur="500"/>
                                        <p:tgtEl>
                                          <p:spTgt spid="39"/>
                                        </p:tgtEl>
                                      </p:cBhvr>
                                    </p:animEffect>
                                  </p:childTnLst>
                                </p:cTn>
                              </p:par>
                              <p:par>
                                <p:cTn id="77" presetID="9"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dissolve">
                                      <p:cBhvr>
                                        <p:cTn id="79" dur="500"/>
                                        <p:tgtEl>
                                          <p:spTgt spid="36"/>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dissolve">
                                      <p:cBhvr>
                                        <p:cTn id="82" dur="500"/>
                                        <p:tgtEl>
                                          <p:spTgt spid="66"/>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dissolve">
                                      <p:cBhvr>
                                        <p:cTn id="85" dur="500"/>
                                        <p:tgtEl>
                                          <p:spTgt spid="67"/>
                                        </p:tgtEl>
                                      </p:cBhvr>
                                    </p:animEffect>
                                  </p:childTnLst>
                                </p:cTn>
                              </p:par>
                            </p:childTnLst>
                          </p:cTn>
                        </p:par>
                        <p:par>
                          <p:cTn id="86" fill="hold">
                            <p:stCondLst>
                              <p:cond delay="500"/>
                            </p:stCondLst>
                            <p:childTnLst>
                              <p:par>
                                <p:cTn id="87" presetID="9" presetClass="entr" presetSubtype="0"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dissolve">
                                      <p:cBhvr>
                                        <p:cTn id="89" dur="500"/>
                                        <p:tgtEl>
                                          <p:spTgt spid="40"/>
                                        </p:tgtEl>
                                      </p:cBhvr>
                                    </p:animEffect>
                                  </p:childTnLst>
                                </p:cTn>
                              </p:par>
                              <p:par>
                                <p:cTn id="90" presetID="9"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dissolve">
                                      <p:cBhvr>
                                        <p:cTn id="92" dur="500"/>
                                        <p:tgtEl>
                                          <p:spTgt spid="41"/>
                                        </p:tgtEl>
                                      </p:cBhvr>
                                    </p:animEffect>
                                  </p:childTnLst>
                                </p:cTn>
                              </p:par>
                            </p:childTnLst>
                          </p:cTn>
                        </p:par>
                        <p:par>
                          <p:cTn id="93" fill="hold">
                            <p:stCondLst>
                              <p:cond delay="1000"/>
                            </p:stCondLst>
                            <p:childTnLst>
                              <p:par>
                                <p:cTn id="94" presetID="9" presetClass="entr" presetSubtype="0" fill="hold" nodeType="after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dissolve">
                                      <p:cBhvr>
                                        <p:cTn id="96" dur="500"/>
                                        <p:tgtEl>
                                          <p:spTgt spid="37"/>
                                        </p:tgtEl>
                                      </p:cBhvr>
                                    </p:animEffect>
                                  </p:childTnLst>
                                </p:cTn>
                              </p:par>
                            </p:childTnLst>
                          </p:cTn>
                        </p:par>
                        <p:par>
                          <p:cTn id="97" fill="hold">
                            <p:stCondLst>
                              <p:cond delay="1500"/>
                            </p:stCondLst>
                            <p:childTnLst>
                              <p:par>
                                <p:cTn id="98" presetID="9" presetClass="entr" presetSubtype="0" fill="hold" nodeType="after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dissolve">
                                      <p:cBhvr>
                                        <p:cTn id="100" dur="500"/>
                                        <p:tgtEl>
                                          <p:spTgt spid="42"/>
                                        </p:tgtEl>
                                      </p:cBhvr>
                                    </p:animEffect>
                                  </p:childTnLst>
                                </p:cTn>
                              </p:par>
                              <p:par>
                                <p:cTn id="101" presetID="9" presetClass="entr" presetSubtype="0" fill="hold" nodeType="with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dissolve">
                                      <p:cBhvr>
                                        <p:cTn id="103" dur="500"/>
                                        <p:tgtEl>
                                          <p:spTgt spid="43"/>
                                        </p:tgtEl>
                                      </p:cBhvr>
                                    </p:animEffect>
                                  </p:childTnLst>
                                </p:cTn>
                              </p:par>
                            </p:childTnLst>
                          </p:cTn>
                        </p:par>
                        <p:par>
                          <p:cTn id="104" fill="hold">
                            <p:stCondLst>
                              <p:cond delay="2000"/>
                            </p:stCondLst>
                            <p:childTnLst>
                              <p:par>
                                <p:cTn id="105" presetID="9" presetClass="entr" presetSubtype="0" fill="hold"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dissolve">
                                      <p:cBhvr>
                                        <p:cTn id="107" dur="500"/>
                                        <p:tgtEl>
                                          <p:spTgt spid="44"/>
                                        </p:tgtEl>
                                      </p:cBhvr>
                                    </p:animEffect>
                                  </p:childTnLst>
                                </p:cTn>
                              </p:par>
                            </p:childTnLst>
                          </p:cTn>
                        </p:par>
                        <p:par>
                          <p:cTn id="108" fill="hold">
                            <p:stCondLst>
                              <p:cond delay="2500"/>
                            </p:stCondLst>
                            <p:childTnLst>
                              <p:par>
                                <p:cTn id="109" presetID="9" presetClass="entr" presetSubtype="0" fill="hold" grpId="1"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dissolve">
                                      <p:cBhvr>
                                        <p:cTn id="11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1"/>
      <p:bldP spid="62" grpId="0"/>
      <p:bldP spid="63" grpId="0"/>
      <p:bldP spid="64" grpId="0"/>
      <p:bldP spid="65" grpId="0"/>
      <p:bldP spid="66" grpId="0"/>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Elbow Connector 33"/>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21</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sp>
        <p:nvSpPr>
          <p:cNvPr id="23" name="TextBox 22"/>
          <p:cNvSpPr txBox="1"/>
          <p:nvPr/>
        </p:nvSpPr>
        <p:spPr>
          <a:xfrm>
            <a:off x="936560" y="1660494"/>
            <a:ext cx="1697550" cy="892552"/>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b="1" dirty="0" smtClean="0">
                <a:solidFill>
                  <a:srgbClr val="FF0000"/>
                </a:solidFill>
                <a:latin typeface="Gill Sans"/>
                <a:cs typeface="Gill Sans"/>
              </a:rPr>
              <a:t>Fault </a:t>
            </a:r>
            <a:r>
              <a:rPr lang="en-US" dirty="0" smtClean="0">
                <a:solidFill>
                  <a:srgbClr val="000000"/>
                </a:solidFill>
                <a:latin typeface="Gill Sans"/>
                <a:cs typeface="Gill Sans"/>
              </a:rPr>
              <a:t>(21%)</a:t>
            </a:r>
          </a:p>
        </p:txBody>
      </p:sp>
      <p:cxnSp>
        <p:nvCxnSpPr>
          <p:cNvPr id="36" name="Straight Arrow Connector 35"/>
          <p:cNvCxnSpPr/>
          <p:nvPr/>
        </p:nvCxnSpPr>
        <p:spPr>
          <a:xfrm>
            <a:off x="5970271" y="4045116"/>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669891" y="4045116"/>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970271" y="4132226"/>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5970271" y="4540274"/>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970271" y="4947207"/>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rot="16200000" flipH="1">
            <a:off x="709723" y="2047164"/>
            <a:ext cx="388244" cy="186979"/>
          </a:xfrm>
          <a:prstGeom prst="bentConnector3">
            <a:avLst>
              <a:gd name="adj1" fmla="val 103185"/>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65" name="Picture 64" descr="Ladybug-30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6822">
            <a:off x="6423703" y="5686553"/>
            <a:ext cx="446647" cy="594853"/>
          </a:xfrm>
          <a:prstGeom prst="rect">
            <a:avLst/>
          </a:prstGeom>
        </p:spPr>
      </p:pic>
      <p:grpSp>
        <p:nvGrpSpPr>
          <p:cNvPr id="66" name="Group 65"/>
          <p:cNvGrpSpPr/>
          <p:nvPr/>
        </p:nvGrpSpPr>
        <p:grpSpPr>
          <a:xfrm>
            <a:off x="5506374" y="5370696"/>
            <a:ext cx="764049" cy="1076879"/>
            <a:chOff x="914681" y="2085036"/>
            <a:chExt cx="3082188" cy="612789"/>
          </a:xfrm>
        </p:grpSpPr>
        <p:sp>
          <p:nvSpPr>
            <p:cNvPr id="67" name="Rectangle 66"/>
            <p:cNvSpPr/>
            <p:nvPr/>
          </p:nvSpPr>
          <p:spPr>
            <a:xfrm>
              <a:off x="997332" y="2201035"/>
              <a:ext cx="2999537" cy="4967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914681" y="2085036"/>
              <a:ext cx="429980" cy="4967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2" name="Explosion 1 61"/>
          <p:cNvSpPr/>
          <p:nvPr/>
        </p:nvSpPr>
        <p:spPr>
          <a:xfrm>
            <a:off x="5708959" y="5211952"/>
            <a:ext cx="561464" cy="516187"/>
          </a:xfrm>
          <a:prstGeom prst="irregularSeal1">
            <a:avLst/>
          </a:prstGeom>
          <a:solidFill>
            <a:srgbClr val="FF0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4921308" y="1181427"/>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5620928" y="1181427"/>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4921309" y="1268535"/>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flipH="1">
            <a:off x="4921309" y="1676583"/>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4921309" y="2083517"/>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4640577" y="3069780"/>
            <a:ext cx="549907" cy="418345"/>
            <a:chOff x="914681" y="2085036"/>
            <a:chExt cx="3082188" cy="612789"/>
          </a:xfrm>
        </p:grpSpPr>
        <p:sp>
          <p:nvSpPr>
            <p:cNvPr id="76" name="Rectangle 75"/>
            <p:cNvSpPr/>
            <p:nvPr/>
          </p:nvSpPr>
          <p:spPr>
            <a:xfrm>
              <a:off x="997332" y="2201035"/>
              <a:ext cx="2999537" cy="4967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914681" y="2085036"/>
              <a:ext cx="429980" cy="49679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8" name="Explosion 1 77"/>
          <p:cNvSpPr/>
          <p:nvPr/>
        </p:nvSpPr>
        <p:spPr>
          <a:xfrm>
            <a:off x="4640576" y="2863848"/>
            <a:ext cx="561464" cy="516187"/>
          </a:xfrm>
          <a:prstGeom prst="irregularSeal1">
            <a:avLst/>
          </a:prstGeom>
          <a:solidFill>
            <a:srgbClr val="008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flipH="1">
            <a:off x="4921309" y="2618562"/>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80" name="Picture 7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0650" y="2941803"/>
            <a:ext cx="383447" cy="383446"/>
          </a:xfrm>
          <a:prstGeom prst="rect">
            <a:avLst/>
          </a:prstGeom>
        </p:spPr>
      </p:pic>
      <p:cxnSp>
        <p:nvCxnSpPr>
          <p:cNvPr id="89" name="Straight Arrow Connector 88"/>
          <p:cNvCxnSpPr/>
          <p:nvPr/>
        </p:nvCxnSpPr>
        <p:spPr>
          <a:xfrm>
            <a:off x="7091855" y="1181427"/>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7791475" y="1181427"/>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sp>
        <p:nvSpPr>
          <p:cNvPr id="95" name="Rectangle 94"/>
          <p:cNvSpPr/>
          <p:nvPr/>
        </p:nvSpPr>
        <p:spPr>
          <a:xfrm>
            <a:off x="6617471" y="1537580"/>
            <a:ext cx="743560" cy="22897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Explosion 1 96"/>
          <p:cNvSpPr/>
          <p:nvPr/>
        </p:nvSpPr>
        <p:spPr>
          <a:xfrm>
            <a:off x="6799567" y="1207047"/>
            <a:ext cx="561464" cy="516187"/>
          </a:xfrm>
          <a:prstGeom prst="irregularSeal1">
            <a:avLst/>
          </a:prstGeom>
          <a:solidFill>
            <a:srgbClr val="008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6417" y="2951807"/>
            <a:ext cx="383447" cy="383446"/>
          </a:xfrm>
          <a:prstGeom prst="rect">
            <a:avLst/>
          </a:prstGeom>
        </p:spPr>
      </p:pic>
      <p:cxnSp>
        <p:nvCxnSpPr>
          <p:cNvPr id="100" name="Straight Arrow Connector 99"/>
          <p:cNvCxnSpPr/>
          <p:nvPr/>
        </p:nvCxnSpPr>
        <p:spPr>
          <a:xfrm>
            <a:off x="7369511" y="4045116"/>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H="1">
            <a:off x="6669891" y="5432051"/>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p:nvPr/>
        </p:nvCxnSpPr>
        <p:spPr>
          <a:xfrm>
            <a:off x="8477759" y="1181427"/>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flipH="1">
            <a:off x="7778139" y="1516164"/>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7778139" y="1811651"/>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p:nvPr/>
        </p:nvCxnSpPr>
        <p:spPr>
          <a:xfrm flipH="1">
            <a:off x="7778139" y="2251340"/>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7791475" y="2615837"/>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810355" y="3408934"/>
            <a:ext cx="2814142" cy="461665"/>
          </a:xfrm>
          <a:prstGeom prst="rect">
            <a:avLst/>
          </a:prstGeom>
          <a:noFill/>
        </p:spPr>
        <p:txBody>
          <a:bodyPr wrap="none" rtlCol="0">
            <a:spAutoFit/>
          </a:bodyPr>
          <a:lstStyle/>
          <a:p>
            <a:pPr algn="ctr"/>
            <a:r>
              <a:rPr lang="en-US" sz="2400" i="1" dirty="0" smtClean="0">
                <a:solidFill>
                  <a:schemeClr val="bg1"/>
                </a:solidFill>
                <a:latin typeface="Gill Sans"/>
                <a:cs typeface="Gill Sans"/>
              </a:rPr>
              <a:t>Fault at specific timing</a:t>
            </a:r>
            <a:endParaRPr lang="en-US" sz="2400" i="1" dirty="0">
              <a:solidFill>
                <a:schemeClr val="bg1"/>
              </a:solidFill>
              <a:latin typeface="Gill Sans"/>
              <a:cs typeface="Gill Sans"/>
            </a:endParaRPr>
          </a:p>
        </p:txBody>
      </p:sp>
      <p:sp>
        <p:nvSpPr>
          <p:cNvPr id="45" name="TextBox 44"/>
          <p:cNvSpPr txBox="1"/>
          <p:nvPr/>
        </p:nvSpPr>
        <p:spPr>
          <a:xfrm>
            <a:off x="4747345" y="812094"/>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46" name="TextBox 45"/>
          <p:cNvSpPr txBox="1"/>
          <p:nvPr/>
        </p:nvSpPr>
        <p:spPr>
          <a:xfrm>
            <a:off x="5465344" y="812094"/>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47" name="TextBox 46"/>
          <p:cNvSpPr txBox="1"/>
          <p:nvPr/>
        </p:nvSpPr>
        <p:spPr>
          <a:xfrm>
            <a:off x="6916165" y="805984"/>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48" name="TextBox 47"/>
          <p:cNvSpPr txBox="1"/>
          <p:nvPr/>
        </p:nvSpPr>
        <p:spPr>
          <a:xfrm>
            <a:off x="7634164" y="805984"/>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50" name="TextBox 49"/>
          <p:cNvSpPr txBox="1"/>
          <p:nvPr/>
        </p:nvSpPr>
        <p:spPr>
          <a:xfrm>
            <a:off x="8317048" y="805984"/>
            <a:ext cx="348097" cy="369332"/>
          </a:xfrm>
          <a:prstGeom prst="rect">
            <a:avLst/>
          </a:prstGeom>
          <a:noFill/>
        </p:spPr>
        <p:txBody>
          <a:bodyPr wrap="none" rtlCol="0">
            <a:spAutoFit/>
          </a:bodyPr>
          <a:lstStyle/>
          <a:p>
            <a:r>
              <a:rPr lang="en-US" dirty="0" smtClean="0">
                <a:solidFill>
                  <a:schemeClr val="bg1"/>
                </a:solidFill>
                <a:latin typeface="Gill Sans"/>
                <a:cs typeface="Gill Sans"/>
              </a:rPr>
              <a:t>C</a:t>
            </a:r>
            <a:endParaRPr lang="en-US" dirty="0">
              <a:solidFill>
                <a:schemeClr val="bg1"/>
              </a:solidFill>
              <a:latin typeface="Gill Sans"/>
              <a:cs typeface="Gill Sans"/>
            </a:endParaRPr>
          </a:p>
        </p:txBody>
      </p:sp>
      <p:sp>
        <p:nvSpPr>
          <p:cNvPr id="52" name="TextBox 51"/>
          <p:cNvSpPr txBox="1"/>
          <p:nvPr/>
        </p:nvSpPr>
        <p:spPr>
          <a:xfrm>
            <a:off x="5809305" y="3675784"/>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53" name="TextBox 52"/>
          <p:cNvSpPr txBox="1"/>
          <p:nvPr/>
        </p:nvSpPr>
        <p:spPr>
          <a:xfrm>
            <a:off x="6527303" y="3675784"/>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54" name="TextBox 53"/>
          <p:cNvSpPr txBox="1"/>
          <p:nvPr/>
        </p:nvSpPr>
        <p:spPr>
          <a:xfrm>
            <a:off x="7210186" y="3675784"/>
            <a:ext cx="348097" cy="369332"/>
          </a:xfrm>
          <a:prstGeom prst="rect">
            <a:avLst/>
          </a:prstGeom>
          <a:noFill/>
        </p:spPr>
        <p:txBody>
          <a:bodyPr wrap="none" rtlCol="0">
            <a:spAutoFit/>
          </a:bodyPr>
          <a:lstStyle/>
          <a:p>
            <a:r>
              <a:rPr lang="en-US" dirty="0" smtClean="0">
                <a:solidFill>
                  <a:schemeClr val="bg1"/>
                </a:solidFill>
                <a:latin typeface="Gill Sans"/>
                <a:cs typeface="Gill Sans"/>
              </a:rPr>
              <a:t>C</a:t>
            </a:r>
            <a:endParaRPr lang="en-US" dirty="0">
              <a:solidFill>
                <a:schemeClr val="bg1"/>
              </a:solidFill>
              <a:latin typeface="Gill Sans"/>
              <a:cs typeface="Gill Sans"/>
            </a:endParaRPr>
          </a:p>
        </p:txBody>
      </p:sp>
      <p:sp>
        <p:nvSpPr>
          <p:cNvPr id="55" name="Rounded Rectangle 54"/>
          <p:cNvSpPr/>
          <p:nvPr/>
        </p:nvSpPr>
        <p:spPr>
          <a:xfrm>
            <a:off x="-445" y="6435328"/>
            <a:ext cx="9144000" cy="41148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Cassandra-6415, Hbase-5806, MapReduce-3858, Zookeeper-1653</a:t>
            </a:r>
          </a:p>
        </p:txBody>
      </p:sp>
      <p:sp>
        <p:nvSpPr>
          <p:cNvPr id="56" name="TextBox 55"/>
          <p:cNvSpPr txBox="1"/>
          <p:nvPr/>
        </p:nvSpPr>
        <p:spPr>
          <a:xfrm>
            <a:off x="467192" y="4401270"/>
            <a:ext cx="3500477" cy="830997"/>
          </a:xfrm>
          <a:prstGeom prst="rect">
            <a:avLst/>
          </a:prstGeom>
          <a:noFill/>
        </p:spPr>
        <p:txBody>
          <a:bodyPr wrap="none" rtlCol="0">
            <a:spAutoFit/>
          </a:bodyPr>
          <a:lstStyle/>
          <a:p>
            <a:pPr algn="ctr"/>
            <a:r>
              <a:rPr lang="en-US" sz="2400" b="1" i="1" dirty="0" smtClean="0">
                <a:solidFill>
                  <a:srgbClr val="FF0000"/>
                </a:solidFill>
                <a:latin typeface="Gill Sans"/>
                <a:cs typeface="Gill Sans"/>
              </a:rPr>
              <a:t>No</a:t>
            </a:r>
            <a:r>
              <a:rPr lang="en-US" sz="2400" i="1" dirty="0" smtClean="0">
                <a:solidFill>
                  <a:srgbClr val="FF0000"/>
                </a:solidFill>
                <a:latin typeface="Gill Sans"/>
                <a:cs typeface="Gill Sans"/>
              </a:rPr>
              <a:t> </a:t>
            </a:r>
            <a:r>
              <a:rPr lang="en-US" sz="2400" i="1" dirty="0" smtClean="0">
                <a:solidFill>
                  <a:schemeClr val="bg1"/>
                </a:solidFill>
                <a:latin typeface="Gill Sans"/>
                <a:cs typeface="Gill Sans"/>
              </a:rPr>
              <a:t>fault timing in </a:t>
            </a:r>
            <a:r>
              <a:rPr lang="en-US" sz="2400" b="1" i="1" dirty="0" smtClean="0">
                <a:solidFill>
                  <a:schemeClr val="bg1"/>
                </a:solidFill>
                <a:latin typeface="Gill Sans"/>
                <a:cs typeface="Gill Sans"/>
              </a:rPr>
              <a:t>LC</a:t>
            </a:r>
            <a:r>
              <a:rPr lang="en-US" sz="2400" i="1" dirty="0" smtClean="0">
                <a:solidFill>
                  <a:schemeClr val="bg1"/>
                </a:solidFill>
                <a:latin typeface="Gill Sans"/>
                <a:cs typeface="Gill Sans"/>
              </a:rPr>
              <a:t> bugs</a:t>
            </a:r>
          </a:p>
          <a:p>
            <a:pPr algn="ctr"/>
            <a:r>
              <a:rPr lang="en-US" sz="2400" b="1" i="1" dirty="0" smtClean="0">
                <a:solidFill>
                  <a:srgbClr val="FF0000"/>
                </a:solidFill>
                <a:latin typeface="Gill Sans"/>
                <a:cs typeface="Gill Sans"/>
              </a:rPr>
              <a:t>Only</a:t>
            </a:r>
            <a:r>
              <a:rPr lang="en-US" sz="2400" i="1" dirty="0" smtClean="0">
                <a:solidFill>
                  <a:srgbClr val="FF0000"/>
                </a:solidFill>
                <a:latin typeface="Gill Sans"/>
                <a:cs typeface="Gill Sans"/>
              </a:rPr>
              <a:t> </a:t>
            </a:r>
            <a:r>
              <a:rPr lang="en-US" sz="2400" i="1" dirty="0" smtClean="0">
                <a:solidFill>
                  <a:schemeClr val="bg1"/>
                </a:solidFill>
                <a:latin typeface="Gill Sans"/>
                <a:cs typeface="Gill Sans"/>
              </a:rPr>
              <a:t>in </a:t>
            </a:r>
            <a:r>
              <a:rPr lang="en-US" sz="2400" b="1" i="1" dirty="0" smtClean="0">
                <a:solidFill>
                  <a:schemeClr val="bg1"/>
                </a:solidFill>
                <a:latin typeface="Gill Sans"/>
                <a:cs typeface="Gill Sans"/>
              </a:rPr>
              <a:t>DC</a:t>
            </a:r>
            <a:r>
              <a:rPr lang="en-US" sz="2400" i="1" dirty="0" smtClean="0">
                <a:solidFill>
                  <a:schemeClr val="bg1"/>
                </a:solidFill>
                <a:latin typeface="Gill Sans"/>
                <a:cs typeface="Gill Sans"/>
              </a:rPr>
              <a:t> bugs</a:t>
            </a:r>
            <a:endParaRPr lang="en-US" sz="2400" i="1" dirty="0">
              <a:solidFill>
                <a:schemeClr val="bg1"/>
              </a:solidFill>
              <a:latin typeface="Gill Sans"/>
              <a:cs typeface="Gill Sans"/>
            </a:endParaRPr>
          </a:p>
        </p:txBody>
      </p:sp>
    </p:spTree>
    <p:extLst>
      <p:ext uri="{BB962C8B-B14F-4D97-AF65-F5344CB8AC3E}">
        <p14:creationId xmlns:p14="http://schemas.microsoft.com/office/powerpoint/2010/main" val="1748205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dissolve">
                                      <p:cBhvr>
                                        <p:cTn id="12" dur="500"/>
                                        <p:tgtEl>
                                          <p:spTgt spid="71"/>
                                        </p:tgtEl>
                                      </p:cBhvr>
                                    </p:animEffect>
                                  </p:childTnLst>
                                </p:cTn>
                              </p:par>
                              <p:par>
                                <p:cTn id="13" presetID="9" presetClass="entr" presetSubtype="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dissolve">
                                      <p:cBhvr>
                                        <p:cTn id="15" dur="500"/>
                                        <p:tgtEl>
                                          <p:spTgt spid="72"/>
                                        </p:tgtEl>
                                      </p:cBhvr>
                                    </p:animEffect>
                                  </p:childTnLst>
                                </p:cTn>
                              </p:par>
                              <p:par>
                                <p:cTn id="16" presetID="9" presetClass="entr" presetSubtype="0" fill="hold" nodeType="with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dissolve">
                                      <p:cBhvr>
                                        <p:cTn id="18" dur="500"/>
                                        <p:tgtEl>
                                          <p:spTgt spid="73"/>
                                        </p:tgtEl>
                                      </p:cBhvr>
                                    </p:animEffect>
                                  </p:childTnLst>
                                </p:cTn>
                              </p:par>
                              <p:par>
                                <p:cTn id="19" presetID="9" presetClass="entr" presetSubtype="0"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dissolve">
                                      <p:cBhvr>
                                        <p:cTn id="21" dur="500"/>
                                        <p:tgtEl>
                                          <p:spTgt spid="79"/>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dissolve">
                                      <p:cBhvr>
                                        <p:cTn id="26" dur="500"/>
                                        <p:tgtEl>
                                          <p:spTgt spid="78"/>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childTnLst>
                                </p:cTn>
                              </p:par>
                            </p:childTnLst>
                          </p:cTn>
                        </p:par>
                        <p:par>
                          <p:cTn id="30" fill="hold">
                            <p:stCondLst>
                              <p:cond delay="500"/>
                            </p:stCondLst>
                            <p:childTnLst>
                              <p:par>
                                <p:cTn id="31" presetID="9" presetClass="entr" presetSubtype="0"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dissolve">
                                      <p:cBhvr>
                                        <p:cTn id="33" dur="500"/>
                                        <p:tgtEl>
                                          <p:spTgt spid="80"/>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8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childTnLst>
                          </p:cTn>
                        </p:par>
                        <p:par>
                          <p:cTn id="44" fill="hold">
                            <p:stCondLst>
                              <p:cond delay="0"/>
                            </p:stCondLst>
                            <p:childTnLst>
                              <p:par>
                                <p:cTn id="45" presetID="9" presetClass="entr" presetSubtype="0" fill="hold" grpId="0" nodeType="afterEffect">
                                  <p:stCondLst>
                                    <p:cond delay="0"/>
                                  </p:stCondLst>
                                  <p:childTnLst>
                                    <p:set>
                                      <p:cBhvr>
                                        <p:cTn id="46" dur="1" fill="hold">
                                          <p:stCondLst>
                                            <p:cond delay="0"/>
                                          </p:stCondLst>
                                        </p:cTn>
                                        <p:tgtEl>
                                          <p:spTgt spid="97"/>
                                        </p:tgtEl>
                                        <p:attrNameLst>
                                          <p:attrName>style.visibility</p:attrName>
                                        </p:attrNameLst>
                                      </p:cBhvr>
                                      <p:to>
                                        <p:strVal val="visible"/>
                                      </p:to>
                                    </p:set>
                                    <p:animEffect transition="in" filter="dissolve">
                                      <p:cBhvr>
                                        <p:cTn id="47" dur="500"/>
                                        <p:tgtEl>
                                          <p:spTgt spid="97"/>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102"/>
                                        </p:tgtEl>
                                        <p:attrNameLst>
                                          <p:attrName>style.visibility</p:attrName>
                                        </p:attrNameLst>
                                      </p:cBhvr>
                                      <p:to>
                                        <p:strVal val="visible"/>
                                      </p:to>
                                    </p:set>
                                    <p:animEffect transition="in" filter="dissolve">
                                      <p:cBhvr>
                                        <p:cTn id="55" dur="500"/>
                                        <p:tgtEl>
                                          <p:spTgt spid="102"/>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dissolve">
                                      <p:cBhvr>
                                        <p:cTn id="58" dur="500"/>
                                        <p:tgtEl>
                                          <p:spTgt spid="50"/>
                                        </p:tgtEl>
                                      </p:cBhvr>
                                    </p:animEffec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dissolve">
                                      <p:cBhvr>
                                        <p:cTn id="62" dur="500"/>
                                        <p:tgtEl>
                                          <p:spTgt spid="103"/>
                                        </p:tgtEl>
                                      </p:cBhvr>
                                    </p:animEffect>
                                  </p:childTnLst>
                                </p:cTn>
                              </p:par>
                              <p:par>
                                <p:cTn id="63" presetID="9" presetClass="entr" presetSubtype="0" fill="hold" nodeType="with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dissolve">
                                      <p:cBhvr>
                                        <p:cTn id="65" dur="500"/>
                                        <p:tgtEl>
                                          <p:spTgt spid="104"/>
                                        </p:tgtEl>
                                      </p:cBhvr>
                                    </p:animEffect>
                                  </p:childTnLst>
                                </p:cTn>
                              </p:par>
                              <p:par>
                                <p:cTn id="66" presetID="9" presetClass="entr" presetSubtype="0" fill="hold" nodeType="with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dissolve">
                                      <p:cBhvr>
                                        <p:cTn id="68" dur="500"/>
                                        <p:tgtEl>
                                          <p:spTgt spid="105"/>
                                        </p:tgtEl>
                                      </p:cBhvr>
                                    </p:animEffect>
                                  </p:childTnLst>
                                </p:cTn>
                              </p:par>
                              <p:par>
                                <p:cTn id="69" presetID="9" presetClass="entr" presetSubtype="0" fill="hold" nodeType="with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dissolve">
                                      <p:cBhvr>
                                        <p:cTn id="71" dur="500"/>
                                        <p:tgtEl>
                                          <p:spTgt spid="106"/>
                                        </p:tgtEl>
                                      </p:cBhvr>
                                    </p:animEffect>
                                  </p:childTnLst>
                                </p:cTn>
                              </p:par>
                            </p:childTnLst>
                          </p:cTn>
                        </p:par>
                        <p:par>
                          <p:cTn id="72" fill="hold">
                            <p:stCondLst>
                              <p:cond delay="1000"/>
                            </p:stCondLst>
                            <p:childTnLst>
                              <p:par>
                                <p:cTn id="73" presetID="9" presetClass="entr" presetSubtype="0" fill="hold"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dissolve">
                                      <p:cBhvr>
                                        <p:cTn id="75" dur="500"/>
                                        <p:tgtEl>
                                          <p:spTgt spid="9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5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childTnLst>
                                </p:cTn>
                              </p:par>
                            </p:childTnLst>
                          </p:cTn>
                        </p:par>
                        <p:par>
                          <p:cTn id="86" fill="hold">
                            <p:stCondLst>
                              <p:cond delay="0"/>
                            </p:stCondLst>
                            <p:childTnLst>
                              <p:par>
                                <p:cTn id="87" presetID="9" presetClass="entr" presetSubtype="0" fill="hold"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dissolve">
                                      <p:cBhvr>
                                        <p:cTn id="89" dur="500"/>
                                        <p:tgtEl>
                                          <p:spTgt spid="40"/>
                                        </p:tgtEl>
                                      </p:cBhvr>
                                    </p:animEffect>
                                  </p:childTnLst>
                                </p:cTn>
                              </p:par>
                              <p:par>
                                <p:cTn id="90" presetID="9" presetClass="entr" presetSubtype="0" fill="hold" nodeType="with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dissolve">
                                      <p:cBhvr>
                                        <p:cTn id="92" dur="500"/>
                                        <p:tgtEl>
                                          <p:spTgt spid="41"/>
                                        </p:tgtEl>
                                      </p:cBhvr>
                                    </p:animEffect>
                                  </p:childTnLst>
                                </p:cTn>
                              </p:par>
                              <p:par>
                                <p:cTn id="93" presetID="9" presetClass="entr" presetSubtype="0"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dissolve">
                                      <p:cBhvr>
                                        <p:cTn id="95" dur="500"/>
                                        <p:tgtEl>
                                          <p:spTgt spid="42"/>
                                        </p:tgtEl>
                                      </p:cBhvr>
                                    </p:animEffect>
                                  </p:childTnLst>
                                </p:cTn>
                              </p:par>
                            </p:childTnLst>
                          </p:cTn>
                        </p:par>
                        <p:par>
                          <p:cTn id="96" fill="hold">
                            <p:stCondLst>
                              <p:cond delay="500"/>
                            </p:stCondLst>
                            <p:childTnLst>
                              <p:par>
                                <p:cTn id="97" presetID="9" presetClass="entr" presetSubtype="0"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dissolve">
                                      <p:cBhvr>
                                        <p:cTn id="99" dur="500"/>
                                        <p:tgtEl>
                                          <p:spTgt spid="62"/>
                                        </p:tgtEl>
                                      </p:cBhvr>
                                    </p:animEffect>
                                  </p:childTnLst>
                                </p:cTn>
                              </p:par>
                            </p:childTnLst>
                          </p:cTn>
                        </p:par>
                        <p:par>
                          <p:cTn id="100" fill="hold">
                            <p:stCondLst>
                              <p:cond delay="1000"/>
                            </p:stCondLst>
                            <p:childTnLst>
                              <p:par>
                                <p:cTn id="101" presetID="1" presetClass="entr" presetSubtype="0"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0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4"/>
                                        </p:tgtEl>
                                        <p:attrNameLst>
                                          <p:attrName>style.visibility</p:attrName>
                                        </p:attrNameLst>
                                      </p:cBhvr>
                                      <p:to>
                                        <p:strVal val="visible"/>
                                      </p:to>
                                    </p:set>
                                  </p:childTnLst>
                                </p:cTn>
                              </p:par>
                            </p:childTnLst>
                          </p:cTn>
                        </p:par>
                        <p:par>
                          <p:cTn id="109" fill="hold">
                            <p:stCondLst>
                              <p:cond delay="0"/>
                            </p:stCondLst>
                            <p:childTnLst>
                              <p:par>
                                <p:cTn id="110" presetID="22" presetClass="entr" presetSubtype="1" fill="hold" nodeType="after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wipe(up)">
                                      <p:cBhvr>
                                        <p:cTn id="112" dur="500"/>
                                        <p:tgtEl>
                                          <p:spTgt spid="101"/>
                                        </p:tgtEl>
                                      </p:cBhvr>
                                    </p:animEffect>
                                  </p:childTnLst>
                                </p:cTn>
                              </p:par>
                            </p:childTnLst>
                          </p:cTn>
                        </p:par>
                        <p:par>
                          <p:cTn id="113" fill="hold">
                            <p:stCondLst>
                              <p:cond delay="500"/>
                            </p:stCondLst>
                            <p:childTnLst>
                              <p:par>
                                <p:cTn id="114" presetID="9" presetClass="entr" presetSubtype="0" fill="hold"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dissolve">
                                      <p:cBhvr>
                                        <p:cTn id="11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78" grpId="0" animBg="1"/>
      <p:bldP spid="95" grpId="0" animBg="1"/>
      <p:bldP spid="97" grpId="0" animBg="1"/>
      <p:bldP spid="47" grpId="0"/>
      <p:bldP spid="48" grpId="0"/>
      <p:bldP spid="50" grpId="0"/>
      <p:bldP spid="52" grpId="0"/>
      <p:bldP spid="53" grpId="0"/>
      <p:bldP spid="54"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Elbow Connector 33"/>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22</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sp>
        <p:nvSpPr>
          <p:cNvPr id="23" name="TextBox 22"/>
          <p:cNvSpPr txBox="1"/>
          <p:nvPr/>
        </p:nvSpPr>
        <p:spPr>
          <a:xfrm>
            <a:off x="936561" y="1660494"/>
            <a:ext cx="2063698" cy="1292662"/>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lumMod val="95000"/>
                    <a:lumOff val="5000"/>
                  </a:schemeClr>
                </a:solidFill>
                <a:latin typeface="Gill Sans"/>
                <a:cs typeface="Gill Sans"/>
              </a:rPr>
              <a:t>Fault</a:t>
            </a:r>
          </a:p>
          <a:p>
            <a:r>
              <a:rPr lang="en-US" sz="2600" b="1" dirty="0" smtClean="0">
                <a:solidFill>
                  <a:srgbClr val="FF0000"/>
                </a:solidFill>
                <a:latin typeface="Gill Sans"/>
                <a:cs typeface="Gill Sans"/>
              </a:rPr>
              <a:t>Reboot </a:t>
            </a:r>
            <a:r>
              <a:rPr lang="en-US" dirty="0" smtClean="0">
                <a:solidFill>
                  <a:srgbClr val="000000"/>
                </a:solidFill>
                <a:latin typeface="Gill Sans"/>
                <a:cs typeface="Gill Sans"/>
              </a:rPr>
              <a:t>(11%)</a:t>
            </a:r>
          </a:p>
        </p:txBody>
      </p:sp>
      <p:cxnSp>
        <p:nvCxnSpPr>
          <p:cNvPr id="36" name="Straight Arrow Connector 35"/>
          <p:cNvCxnSpPr/>
          <p:nvPr/>
        </p:nvCxnSpPr>
        <p:spPr>
          <a:xfrm>
            <a:off x="6688617" y="3929724"/>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7419212" y="3929724"/>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6709267" y="4016832"/>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1" name="Elbow Connector 60"/>
          <p:cNvCxnSpPr/>
          <p:nvPr/>
        </p:nvCxnSpPr>
        <p:spPr>
          <a:xfrm rot="16200000" flipH="1">
            <a:off x="709723" y="2047164"/>
            <a:ext cx="388244" cy="186979"/>
          </a:xfrm>
          <a:prstGeom prst="bentConnector3">
            <a:avLst>
              <a:gd name="adj1" fmla="val 103185"/>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6316837" y="5034963"/>
            <a:ext cx="743560" cy="1201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5" name="Picture 64" descr="Ladybug-30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6822">
            <a:off x="6430018" y="5353384"/>
            <a:ext cx="446647" cy="594853"/>
          </a:xfrm>
          <a:prstGeom prst="rect">
            <a:avLst/>
          </a:prstGeom>
        </p:spPr>
      </p:pic>
      <p:sp>
        <p:nvSpPr>
          <p:cNvPr id="67" name="Rectangle 66"/>
          <p:cNvSpPr/>
          <p:nvPr/>
        </p:nvSpPr>
        <p:spPr>
          <a:xfrm>
            <a:off x="6316837" y="4355455"/>
            <a:ext cx="743560" cy="67950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Explosion 1 61"/>
          <p:cNvSpPr/>
          <p:nvPr/>
        </p:nvSpPr>
        <p:spPr>
          <a:xfrm>
            <a:off x="6407885" y="4124168"/>
            <a:ext cx="561464" cy="516187"/>
          </a:xfrm>
          <a:prstGeom prst="irregularSeal1">
            <a:avLst/>
          </a:prstGeom>
          <a:solidFill>
            <a:srgbClr val="7F7F7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Elbow Connector 43"/>
          <p:cNvCxnSpPr/>
          <p:nvPr/>
        </p:nvCxnSpPr>
        <p:spPr>
          <a:xfrm rot="16200000" flipH="1">
            <a:off x="704342" y="2435408"/>
            <a:ext cx="388244" cy="186979"/>
          </a:xfrm>
          <a:prstGeom prst="bentConnector3">
            <a:avLst>
              <a:gd name="adj1" fmla="val 103185"/>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6710587" y="5119529"/>
            <a:ext cx="699620" cy="184588"/>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6698943" y="823619"/>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7429537" y="823619"/>
            <a:ext cx="0" cy="230669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6719593" y="910728"/>
            <a:ext cx="699620" cy="269044"/>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327163" y="1249349"/>
            <a:ext cx="743560" cy="11318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Explosion 1 53"/>
          <p:cNvSpPr/>
          <p:nvPr/>
        </p:nvSpPr>
        <p:spPr>
          <a:xfrm>
            <a:off x="6418211" y="1018063"/>
            <a:ext cx="561464" cy="516187"/>
          </a:xfrm>
          <a:prstGeom prst="irregularSeal1">
            <a:avLst/>
          </a:prstGeom>
          <a:solidFill>
            <a:schemeClr val="tx1">
              <a:lumMod val="5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 name="Straight Arrow Connector 55"/>
          <p:cNvCxnSpPr/>
          <p:nvPr/>
        </p:nvCxnSpPr>
        <p:spPr>
          <a:xfrm flipH="1">
            <a:off x="7004742" y="1695924"/>
            <a:ext cx="424796" cy="111002"/>
          </a:xfrm>
          <a:prstGeom prst="straightConnector1">
            <a:avLst/>
          </a:prstGeom>
          <a:ln w="38100" cap="flat" cmpd="sng">
            <a:solidFill>
              <a:srgbClr val="000000"/>
            </a:solidFill>
            <a:prstDash val="sysDash"/>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63" name="Picture 6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010" y="2513306"/>
            <a:ext cx="383447" cy="383446"/>
          </a:xfrm>
          <a:prstGeom prst="rect">
            <a:avLst/>
          </a:prstGeom>
        </p:spPr>
      </p:pic>
      <p:sp>
        <p:nvSpPr>
          <p:cNvPr id="64" name="TextBox 63"/>
          <p:cNvSpPr txBox="1"/>
          <p:nvPr/>
        </p:nvSpPr>
        <p:spPr>
          <a:xfrm>
            <a:off x="6534897" y="3546985"/>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74" name="TextBox 73"/>
          <p:cNvSpPr txBox="1"/>
          <p:nvPr/>
        </p:nvSpPr>
        <p:spPr>
          <a:xfrm>
            <a:off x="7252896" y="3546985"/>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81" name="TextBox 80"/>
          <p:cNvSpPr txBox="1"/>
          <p:nvPr/>
        </p:nvSpPr>
        <p:spPr>
          <a:xfrm>
            <a:off x="6540792" y="437013"/>
            <a:ext cx="351378" cy="369332"/>
          </a:xfrm>
          <a:prstGeom prst="rect">
            <a:avLst/>
          </a:prstGeom>
          <a:noFill/>
        </p:spPr>
        <p:txBody>
          <a:bodyPr wrap="none" rtlCol="0">
            <a:spAutoFit/>
          </a:bodyPr>
          <a:lstStyle/>
          <a:p>
            <a:r>
              <a:rPr lang="en-US" dirty="0">
                <a:solidFill>
                  <a:schemeClr val="bg1"/>
                </a:solidFill>
                <a:latin typeface="Gill Sans"/>
                <a:cs typeface="Gill Sans"/>
              </a:rPr>
              <a:t>A</a:t>
            </a:r>
            <a:endParaRPr lang="en-US" dirty="0" smtClean="0">
              <a:solidFill>
                <a:schemeClr val="bg1"/>
              </a:solidFill>
              <a:latin typeface="Gill Sans"/>
              <a:cs typeface="Gill Sans"/>
            </a:endParaRPr>
          </a:p>
        </p:txBody>
      </p:sp>
      <p:sp>
        <p:nvSpPr>
          <p:cNvPr id="82" name="TextBox 81"/>
          <p:cNvSpPr txBox="1"/>
          <p:nvPr/>
        </p:nvSpPr>
        <p:spPr>
          <a:xfrm>
            <a:off x="7258789" y="437013"/>
            <a:ext cx="314622" cy="369332"/>
          </a:xfrm>
          <a:prstGeom prst="rect">
            <a:avLst/>
          </a:prstGeom>
          <a:noFill/>
        </p:spPr>
        <p:txBody>
          <a:bodyPr wrap="none" rtlCol="0">
            <a:spAutoFit/>
          </a:bodyPr>
          <a:lstStyle/>
          <a:p>
            <a:r>
              <a:rPr lang="en-US" dirty="0" smtClean="0">
                <a:solidFill>
                  <a:schemeClr val="bg1"/>
                </a:solidFill>
                <a:latin typeface="Gill Sans"/>
                <a:cs typeface="Gill Sans"/>
              </a:rPr>
              <a:t>B</a:t>
            </a:r>
            <a:endParaRPr lang="en-US" dirty="0">
              <a:solidFill>
                <a:schemeClr val="bg1"/>
              </a:solidFill>
              <a:latin typeface="Gill Sans"/>
              <a:cs typeface="Gill Sans"/>
            </a:endParaRPr>
          </a:p>
        </p:txBody>
      </p:sp>
      <p:sp>
        <p:nvSpPr>
          <p:cNvPr id="83" name="TextBox 82"/>
          <p:cNvSpPr txBox="1"/>
          <p:nvPr/>
        </p:nvSpPr>
        <p:spPr>
          <a:xfrm>
            <a:off x="794396" y="4170437"/>
            <a:ext cx="3069921" cy="461665"/>
          </a:xfrm>
          <a:prstGeom prst="rect">
            <a:avLst/>
          </a:prstGeom>
          <a:noFill/>
        </p:spPr>
        <p:txBody>
          <a:bodyPr wrap="none" rtlCol="0">
            <a:spAutoFit/>
          </a:bodyPr>
          <a:lstStyle/>
          <a:p>
            <a:pPr algn="ctr"/>
            <a:r>
              <a:rPr lang="en-US" sz="2400" i="1" dirty="0" smtClean="0">
                <a:solidFill>
                  <a:schemeClr val="bg1"/>
                </a:solidFill>
                <a:latin typeface="Gill Sans"/>
                <a:cs typeface="Gill Sans"/>
              </a:rPr>
              <a:t>Reboot at specific timing</a:t>
            </a:r>
            <a:endParaRPr lang="en-US" sz="2400" i="1" dirty="0">
              <a:solidFill>
                <a:schemeClr val="bg1"/>
              </a:solidFill>
              <a:latin typeface="Gill Sans"/>
              <a:cs typeface="Gill Sans"/>
            </a:endParaRPr>
          </a:p>
        </p:txBody>
      </p:sp>
      <p:pic>
        <p:nvPicPr>
          <p:cNvPr id="4" name="Picture 3" descr="2000px-Reset_button.svg cop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8774" y="4639635"/>
            <a:ext cx="399685" cy="416672"/>
          </a:xfrm>
          <a:prstGeom prst="rect">
            <a:avLst/>
          </a:prstGeom>
        </p:spPr>
      </p:pic>
      <p:sp>
        <p:nvSpPr>
          <p:cNvPr id="51" name="Rectangle 50"/>
          <p:cNvSpPr/>
          <p:nvPr/>
        </p:nvSpPr>
        <p:spPr>
          <a:xfrm>
            <a:off x="6366009" y="2350918"/>
            <a:ext cx="743560" cy="120145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9844" y="6425425"/>
            <a:ext cx="9144000" cy="411480"/>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r"/>
            <a:r>
              <a:rPr lang="en-US" dirty="0" smtClean="0">
                <a:solidFill>
                  <a:schemeClr val="tx1">
                    <a:lumMod val="50000"/>
                  </a:schemeClr>
                </a:solidFill>
                <a:latin typeface="Gill Sans"/>
                <a:cs typeface="Gill Sans"/>
              </a:rPr>
              <a:t>Ex: Cassandra-2083,  Hadoop-3186, MapReduce-5489, Zookeeper-975</a:t>
            </a:r>
          </a:p>
        </p:txBody>
      </p:sp>
      <p:pic>
        <p:nvPicPr>
          <p:cNvPr id="2" name="Picture 1" descr="2000px-Reset_button.svg copy 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5528" y="1995155"/>
            <a:ext cx="390808" cy="407417"/>
          </a:xfrm>
          <a:prstGeom prst="rect">
            <a:avLst/>
          </a:prstGeom>
        </p:spPr>
      </p:pic>
    </p:spTree>
    <p:extLst>
      <p:ext uri="{BB962C8B-B14F-4D97-AF65-F5344CB8AC3E}">
        <p14:creationId xmlns:p14="http://schemas.microsoft.com/office/powerpoint/2010/main" val="3629631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Elbow Connector 33"/>
          <p:cNvCxnSpPr/>
          <p:nvPr/>
        </p:nvCxnSpPr>
        <p:spPr>
          <a:xfrm rot="16200000" flipH="1">
            <a:off x="756696" y="1691707"/>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23</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sp>
        <p:nvSpPr>
          <p:cNvPr id="23" name="TextBox 22"/>
          <p:cNvSpPr txBox="1"/>
          <p:nvPr/>
        </p:nvSpPr>
        <p:spPr>
          <a:xfrm>
            <a:off x="936562" y="1660495"/>
            <a:ext cx="1330926" cy="1692771"/>
          </a:xfrm>
          <a:prstGeom prst="rect">
            <a:avLst/>
          </a:prstGeom>
          <a:noFill/>
        </p:spPr>
        <p:txBody>
          <a:bodyPr wrap="none" rtlCol="0">
            <a:spAutoFit/>
          </a:bodyPr>
          <a:lstStyle/>
          <a:p>
            <a:r>
              <a:rPr lang="en-US" sz="2600" dirty="0" smtClean="0">
                <a:solidFill>
                  <a:schemeClr val="bg1"/>
                </a:solidFill>
                <a:latin typeface="Gill Sans"/>
                <a:cs typeface="Gill Sans"/>
              </a:rPr>
              <a:t>Message</a:t>
            </a:r>
          </a:p>
          <a:p>
            <a:r>
              <a:rPr lang="en-US" sz="2600" dirty="0" smtClean="0">
                <a:solidFill>
                  <a:schemeClr val="bg1">
                    <a:lumMod val="95000"/>
                    <a:lumOff val="5000"/>
                  </a:schemeClr>
                </a:solidFill>
                <a:latin typeface="Gill Sans"/>
                <a:cs typeface="Gill Sans"/>
              </a:rPr>
              <a:t>Fault</a:t>
            </a:r>
          </a:p>
          <a:p>
            <a:r>
              <a:rPr lang="en-US" sz="2600" dirty="0" smtClean="0">
                <a:solidFill>
                  <a:schemeClr val="bg1"/>
                </a:solidFill>
                <a:latin typeface="Gill Sans"/>
                <a:cs typeface="Gill Sans"/>
              </a:rPr>
              <a:t>Reboot</a:t>
            </a:r>
          </a:p>
          <a:p>
            <a:r>
              <a:rPr lang="en-US" sz="2600" b="1" dirty="0" smtClean="0">
                <a:solidFill>
                  <a:srgbClr val="FF0000"/>
                </a:solidFill>
                <a:latin typeface="Gill Sans"/>
                <a:cs typeface="Gill Sans"/>
              </a:rPr>
              <a:t>Mix </a:t>
            </a:r>
            <a:r>
              <a:rPr lang="en-US" dirty="0" smtClean="0">
                <a:solidFill>
                  <a:srgbClr val="000000"/>
                </a:solidFill>
                <a:latin typeface="Gill Sans"/>
                <a:cs typeface="Gill Sans"/>
              </a:rPr>
              <a:t>(4%)</a:t>
            </a:r>
          </a:p>
        </p:txBody>
      </p:sp>
      <p:cxnSp>
        <p:nvCxnSpPr>
          <p:cNvPr id="61" name="Elbow Connector 60"/>
          <p:cNvCxnSpPr/>
          <p:nvPr/>
        </p:nvCxnSpPr>
        <p:spPr>
          <a:xfrm rot="16200000" flipH="1">
            <a:off x="709723" y="2047164"/>
            <a:ext cx="388244" cy="186979"/>
          </a:xfrm>
          <a:prstGeom prst="bentConnector3">
            <a:avLst>
              <a:gd name="adj1" fmla="val 103185"/>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Elbow Connector 43"/>
          <p:cNvCxnSpPr/>
          <p:nvPr/>
        </p:nvCxnSpPr>
        <p:spPr>
          <a:xfrm rot="16200000" flipH="1">
            <a:off x="704342" y="2435408"/>
            <a:ext cx="388244" cy="186979"/>
          </a:xfrm>
          <a:prstGeom prst="bentConnector3">
            <a:avLst>
              <a:gd name="adj1" fmla="val 103185"/>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Elbow Connector 29"/>
          <p:cNvCxnSpPr/>
          <p:nvPr/>
        </p:nvCxnSpPr>
        <p:spPr>
          <a:xfrm rot="16200000" flipH="1">
            <a:off x="704342" y="2823651"/>
            <a:ext cx="388244" cy="186979"/>
          </a:xfrm>
          <a:prstGeom prst="bentConnector3">
            <a:avLst>
              <a:gd name="adj1" fmla="val 103185"/>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6" name="Rounded Rectangle 175"/>
          <p:cNvSpPr/>
          <p:nvPr/>
        </p:nvSpPr>
        <p:spPr>
          <a:xfrm>
            <a:off x="2636247" y="1161394"/>
            <a:ext cx="3622847" cy="4693796"/>
          </a:xfrm>
          <a:prstGeom prst="roundRect">
            <a:avLst>
              <a:gd name="adj" fmla="val 6088"/>
            </a:avLst>
          </a:prstGeom>
          <a:solidFill>
            <a:schemeClr val="tx1"/>
          </a:solidFill>
          <a:ln w="28575" cmpd="sng">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r>
              <a:rPr lang="en-US" b="1" dirty="0" smtClean="0">
                <a:solidFill>
                  <a:srgbClr val="000000"/>
                </a:solidFill>
                <a:latin typeface="Gill Sans"/>
                <a:cs typeface="Gill Sans"/>
              </a:rPr>
              <a:t>ZooKeeper-1264</a:t>
            </a:r>
          </a:p>
          <a:p>
            <a:endParaRPr lang="en-US" sz="1000" dirty="0" smtClean="0">
              <a:solidFill>
                <a:srgbClr val="000000"/>
              </a:solidFill>
              <a:latin typeface="Gill Sans"/>
              <a:cs typeface="Gill Sans"/>
            </a:endParaRPr>
          </a:p>
          <a:p>
            <a:r>
              <a:rPr lang="en-US" dirty="0" smtClean="0">
                <a:solidFill>
                  <a:srgbClr val="000000"/>
                </a:solidFill>
                <a:latin typeface="Gill Sans"/>
                <a:cs typeface="Gill Sans"/>
              </a:rPr>
              <a:t>1. Follower F </a:t>
            </a:r>
            <a:r>
              <a:rPr lang="en-US" dirty="0" smtClean="0">
                <a:solidFill>
                  <a:srgbClr val="FF0000"/>
                </a:solidFill>
                <a:latin typeface="Gill Sans"/>
                <a:cs typeface="Gill Sans"/>
              </a:rPr>
              <a:t>crashes</a:t>
            </a:r>
            <a:r>
              <a:rPr lang="en-US" dirty="0" smtClean="0">
                <a:solidFill>
                  <a:srgbClr val="000000"/>
                </a:solidFill>
                <a:latin typeface="Gill Sans"/>
                <a:cs typeface="Gill Sans"/>
              </a:rPr>
              <a:t>, </a:t>
            </a:r>
            <a:r>
              <a:rPr lang="en-US" dirty="0" smtClean="0">
                <a:solidFill>
                  <a:srgbClr val="0000FF"/>
                </a:solidFill>
                <a:latin typeface="Gill Sans"/>
                <a:cs typeface="Gill Sans"/>
              </a:rPr>
              <a:t>reboots</a:t>
            </a:r>
            <a:r>
              <a:rPr lang="en-US" dirty="0" smtClean="0">
                <a:solidFill>
                  <a:srgbClr val="000000"/>
                </a:solidFill>
                <a:latin typeface="Gill Sans"/>
                <a:cs typeface="Gill Sans"/>
              </a:rPr>
              <a:t>, and joins cluster</a:t>
            </a:r>
            <a:endParaRPr lang="en-US" dirty="0">
              <a:solidFill>
                <a:srgbClr val="000000"/>
              </a:solidFill>
              <a:latin typeface="Gill Sans"/>
              <a:cs typeface="Gill Sans"/>
            </a:endParaRPr>
          </a:p>
          <a:p>
            <a:r>
              <a:rPr lang="en-US" dirty="0" smtClean="0">
                <a:solidFill>
                  <a:srgbClr val="000000"/>
                </a:solidFill>
                <a:latin typeface="Gill Sans"/>
                <a:cs typeface="Gill Sans"/>
              </a:rPr>
              <a:t>2. Leader L sync snapshot with F</a:t>
            </a:r>
          </a:p>
          <a:p>
            <a:r>
              <a:rPr lang="en-US" dirty="0" smtClean="0">
                <a:solidFill>
                  <a:srgbClr val="000000"/>
                </a:solidFill>
                <a:latin typeface="Gill Sans"/>
                <a:cs typeface="Gill Sans"/>
              </a:rPr>
              <a:t>3. Client </a:t>
            </a:r>
            <a:r>
              <a:rPr lang="en-US" dirty="0" smtClean="0">
                <a:solidFill>
                  <a:srgbClr val="008000"/>
                </a:solidFill>
                <a:latin typeface="Gill Sans"/>
                <a:cs typeface="Gill Sans"/>
              </a:rPr>
              <a:t>requests</a:t>
            </a:r>
            <a:r>
              <a:rPr lang="en-US" dirty="0" smtClean="0">
                <a:solidFill>
                  <a:srgbClr val="000000"/>
                </a:solidFill>
                <a:latin typeface="Gill Sans"/>
                <a:cs typeface="Gill Sans"/>
              </a:rPr>
              <a:t> new update, F </a:t>
            </a:r>
            <a:r>
              <a:rPr lang="en-US" dirty="0" smtClean="0">
                <a:solidFill>
                  <a:srgbClr val="008000"/>
                </a:solidFill>
                <a:latin typeface="Gill Sans"/>
                <a:cs typeface="Gill Sans"/>
              </a:rPr>
              <a:t>applies</a:t>
            </a:r>
            <a:r>
              <a:rPr lang="en-US" dirty="0" smtClean="0">
                <a:solidFill>
                  <a:srgbClr val="000000"/>
                </a:solidFill>
                <a:latin typeface="Gill Sans"/>
                <a:cs typeface="Gill Sans"/>
              </a:rPr>
              <a:t> this only in </a:t>
            </a:r>
            <a:r>
              <a:rPr lang="en-US" dirty="0" smtClean="0">
                <a:solidFill>
                  <a:srgbClr val="FF0000"/>
                </a:solidFill>
                <a:latin typeface="Gill Sans"/>
                <a:cs typeface="Gill Sans"/>
              </a:rPr>
              <a:t>memory</a:t>
            </a:r>
          </a:p>
          <a:p>
            <a:r>
              <a:rPr lang="en-US" dirty="0" smtClean="0">
                <a:solidFill>
                  <a:schemeClr val="bg1"/>
                </a:solidFill>
                <a:latin typeface="Gill Sans"/>
                <a:cs typeface="Gill Sans"/>
              </a:rPr>
              <a:t>(in the</a:t>
            </a:r>
            <a:r>
              <a:rPr lang="en-US" b="1" dirty="0" smtClean="0">
                <a:solidFill>
                  <a:srgbClr val="FF0000"/>
                </a:solidFill>
                <a:latin typeface="Gill Sans"/>
                <a:cs typeface="Gill Sans"/>
              </a:rPr>
              <a:t> middle</a:t>
            </a:r>
            <a:r>
              <a:rPr lang="en-US" dirty="0" smtClean="0">
                <a:solidFill>
                  <a:schemeClr val="bg1"/>
                </a:solidFill>
                <a:latin typeface="Gill Sans"/>
                <a:cs typeface="Gill Sans"/>
              </a:rPr>
              <a:t> of sync snapshot)</a:t>
            </a:r>
          </a:p>
          <a:p>
            <a:r>
              <a:rPr lang="en-US" dirty="0">
                <a:solidFill>
                  <a:srgbClr val="000000"/>
                </a:solidFill>
                <a:latin typeface="Gill Sans"/>
                <a:cs typeface="Gill Sans"/>
              </a:rPr>
              <a:t>4</a:t>
            </a:r>
            <a:r>
              <a:rPr lang="en-US" dirty="0" smtClean="0">
                <a:solidFill>
                  <a:srgbClr val="000000"/>
                </a:solidFill>
                <a:latin typeface="Gill Sans"/>
                <a:cs typeface="Gill Sans"/>
              </a:rPr>
              <a:t>. Sync finishes</a:t>
            </a:r>
            <a:endParaRPr lang="en-US" dirty="0">
              <a:solidFill>
                <a:srgbClr val="000000"/>
              </a:solidFill>
              <a:latin typeface="Gill Sans"/>
              <a:cs typeface="Gill Sans"/>
            </a:endParaRPr>
          </a:p>
          <a:p>
            <a:r>
              <a:rPr lang="en-US" dirty="0">
                <a:solidFill>
                  <a:srgbClr val="000000"/>
                </a:solidFill>
                <a:latin typeface="Gill Sans"/>
                <a:cs typeface="Gill Sans"/>
              </a:rPr>
              <a:t>5</a:t>
            </a:r>
            <a:r>
              <a:rPr lang="en-US" dirty="0" smtClean="0">
                <a:solidFill>
                  <a:srgbClr val="000000"/>
                </a:solidFill>
                <a:latin typeface="Gill Sans"/>
                <a:cs typeface="Gill Sans"/>
              </a:rPr>
              <a:t>. Client requests other update, F writes this to disk correctly</a:t>
            </a:r>
          </a:p>
          <a:p>
            <a:r>
              <a:rPr lang="en-US" dirty="0">
                <a:solidFill>
                  <a:srgbClr val="000000"/>
                </a:solidFill>
                <a:latin typeface="Gill Sans"/>
                <a:cs typeface="Gill Sans"/>
              </a:rPr>
              <a:t>6</a:t>
            </a:r>
            <a:r>
              <a:rPr lang="en-US" dirty="0" smtClean="0">
                <a:solidFill>
                  <a:srgbClr val="000000"/>
                </a:solidFill>
                <a:latin typeface="Gill Sans"/>
                <a:cs typeface="Gill Sans"/>
              </a:rPr>
              <a:t>. F </a:t>
            </a:r>
            <a:r>
              <a:rPr lang="en-US" dirty="0" smtClean="0">
                <a:solidFill>
                  <a:srgbClr val="FF0000"/>
                </a:solidFill>
                <a:latin typeface="Gill Sans"/>
                <a:cs typeface="Gill Sans"/>
              </a:rPr>
              <a:t>crashes</a:t>
            </a:r>
            <a:r>
              <a:rPr lang="en-US" dirty="0" smtClean="0">
                <a:solidFill>
                  <a:srgbClr val="000000"/>
                </a:solidFill>
                <a:latin typeface="Gill Sans"/>
                <a:cs typeface="Gill Sans"/>
              </a:rPr>
              <a:t>, </a:t>
            </a:r>
            <a:r>
              <a:rPr lang="en-US" dirty="0" smtClean="0">
                <a:solidFill>
                  <a:srgbClr val="0000FF"/>
                </a:solidFill>
                <a:latin typeface="Gill Sans"/>
                <a:cs typeface="Gill Sans"/>
              </a:rPr>
              <a:t>reboots</a:t>
            </a:r>
            <a:r>
              <a:rPr lang="en-US" dirty="0" smtClean="0">
                <a:solidFill>
                  <a:srgbClr val="000000"/>
                </a:solidFill>
                <a:latin typeface="Gill Sans"/>
                <a:cs typeface="Gill Sans"/>
              </a:rPr>
              <a:t>, and joins cluster again</a:t>
            </a:r>
            <a:endParaRPr lang="en-US" dirty="0">
              <a:solidFill>
                <a:srgbClr val="000000"/>
              </a:solidFill>
              <a:latin typeface="Gill Sans"/>
              <a:cs typeface="Gill Sans"/>
            </a:endParaRPr>
          </a:p>
          <a:p>
            <a:r>
              <a:rPr lang="en-US" dirty="0">
                <a:solidFill>
                  <a:srgbClr val="000000"/>
                </a:solidFill>
                <a:latin typeface="Gill Sans"/>
                <a:cs typeface="Gill Sans"/>
              </a:rPr>
              <a:t>7</a:t>
            </a:r>
            <a:r>
              <a:rPr lang="en-US" dirty="0" smtClean="0">
                <a:solidFill>
                  <a:srgbClr val="000000"/>
                </a:solidFill>
                <a:latin typeface="Gill Sans"/>
                <a:cs typeface="Gill Sans"/>
              </a:rPr>
              <a:t>. This time L sends only diff after update in step 5.</a:t>
            </a:r>
            <a:endParaRPr lang="en-US" dirty="0">
              <a:solidFill>
                <a:srgbClr val="000000"/>
              </a:solidFill>
              <a:latin typeface="Gill Sans"/>
              <a:cs typeface="Gill Sans"/>
            </a:endParaRPr>
          </a:p>
          <a:p>
            <a:r>
              <a:rPr lang="en-US" dirty="0">
                <a:solidFill>
                  <a:srgbClr val="000000"/>
                </a:solidFill>
                <a:latin typeface="Gill Sans"/>
                <a:cs typeface="Gill Sans"/>
              </a:rPr>
              <a:t>8</a:t>
            </a:r>
            <a:r>
              <a:rPr lang="en-US" dirty="0" smtClean="0">
                <a:solidFill>
                  <a:srgbClr val="000000"/>
                </a:solidFill>
                <a:latin typeface="Gill Sans"/>
                <a:cs typeface="Gill Sans"/>
              </a:rPr>
              <a:t>. </a:t>
            </a:r>
            <a:r>
              <a:rPr lang="en-US" dirty="0" smtClean="0">
                <a:solidFill>
                  <a:schemeClr val="bg1"/>
                </a:solidFill>
                <a:latin typeface="Gill Sans"/>
                <a:cs typeface="Gill Sans"/>
              </a:rPr>
              <a:t>F loses update in step 3.</a:t>
            </a:r>
            <a:endParaRPr lang="en-US" dirty="0">
              <a:solidFill>
                <a:schemeClr val="bg1"/>
              </a:solidFill>
              <a:latin typeface="Gill Sans"/>
              <a:cs typeface="Gill Sans"/>
            </a:endParaRPr>
          </a:p>
        </p:txBody>
      </p:sp>
      <p:sp>
        <p:nvSpPr>
          <p:cNvPr id="15" name="TextBox 14"/>
          <p:cNvSpPr txBox="1"/>
          <p:nvPr/>
        </p:nvSpPr>
        <p:spPr>
          <a:xfrm>
            <a:off x="2731989" y="2630329"/>
            <a:ext cx="3379808" cy="846785"/>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16" name="TextBox 15"/>
          <p:cNvSpPr txBox="1"/>
          <p:nvPr/>
        </p:nvSpPr>
        <p:spPr>
          <a:xfrm>
            <a:off x="2731989" y="4273612"/>
            <a:ext cx="3379808" cy="535455"/>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4" name="Rounded Rectangular Callout 3"/>
          <p:cNvSpPr/>
          <p:nvPr/>
        </p:nvSpPr>
        <p:spPr>
          <a:xfrm>
            <a:off x="6450391" y="2083261"/>
            <a:ext cx="2311866" cy="729841"/>
          </a:xfrm>
          <a:prstGeom prst="wedgeRoundRectCallout">
            <a:avLst>
              <a:gd name="adj1" fmla="val -54784"/>
              <a:gd name="adj2" fmla="val 80398"/>
              <a:gd name="adj3" fmla="val 16667"/>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Gill Sans"/>
                <a:cs typeface="Gill Sans"/>
              </a:rPr>
              <a:t>Atomicity violation</a:t>
            </a:r>
            <a:endParaRPr lang="en-US" sz="2400" dirty="0">
              <a:solidFill>
                <a:schemeClr val="bg1"/>
              </a:solidFill>
              <a:latin typeface="Gill Sans"/>
              <a:cs typeface="Gill Sans"/>
            </a:endParaRPr>
          </a:p>
        </p:txBody>
      </p:sp>
      <p:sp>
        <p:nvSpPr>
          <p:cNvPr id="22" name="Rounded Rectangular Callout 21"/>
          <p:cNvSpPr/>
          <p:nvPr/>
        </p:nvSpPr>
        <p:spPr>
          <a:xfrm>
            <a:off x="6450391" y="3533591"/>
            <a:ext cx="2311866" cy="729841"/>
          </a:xfrm>
          <a:prstGeom prst="wedgeRoundRectCallout">
            <a:avLst>
              <a:gd name="adj1" fmla="val -54784"/>
              <a:gd name="adj2" fmla="val 80398"/>
              <a:gd name="adj3" fmla="val 16667"/>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Gill Sans"/>
                <a:cs typeface="Gill Sans"/>
              </a:rPr>
              <a:t>Fault timing</a:t>
            </a:r>
            <a:endParaRPr lang="en-US" sz="2400" dirty="0">
              <a:solidFill>
                <a:schemeClr val="bg1"/>
              </a:solidFill>
              <a:latin typeface="Gill Sans"/>
              <a:cs typeface="Gill Sans"/>
            </a:endParaRPr>
          </a:p>
        </p:txBody>
      </p:sp>
      <p:sp>
        <p:nvSpPr>
          <p:cNvPr id="11" name="Plus 10"/>
          <p:cNvSpPr/>
          <p:nvPr/>
        </p:nvSpPr>
        <p:spPr>
          <a:xfrm>
            <a:off x="7306637" y="2849920"/>
            <a:ext cx="656456" cy="627194"/>
          </a:xfrm>
          <a:prstGeom prst="mathPlu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Equal 11"/>
          <p:cNvSpPr/>
          <p:nvPr/>
        </p:nvSpPr>
        <p:spPr>
          <a:xfrm>
            <a:off x="7249553" y="4424029"/>
            <a:ext cx="784893" cy="684244"/>
          </a:xfrm>
          <a:prstGeom prst="mathEqual">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Rounded Rectangle 12"/>
          <p:cNvSpPr/>
          <p:nvPr/>
        </p:nvSpPr>
        <p:spPr>
          <a:xfrm>
            <a:off x="6684614" y="5350845"/>
            <a:ext cx="1949206" cy="870404"/>
          </a:xfrm>
          <a:prstGeom prst="roundRect">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0000"/>
                </a:solidFill>
                <a:latin typeface="Gill Sans"/>
                <a:cs typeface="Gill Sans"/>
              </a:rPr>
              <a:t>Failure</a:t>
            </a:r>
            <a:endParaRPr lang="en-US" sz="2400" b="1" dirty="0">
              <a:solidFill>
                <a:srgbClr val="FF0000"/>
              </a:solidFill>
              <a:latin typeface="Gill Sans"/>
              <a:cs typeface="Gill Sans"/>
            </a:endParaRPr>
          </a:p>
        </p:txBody>
      </p:sp>
    </p:spTree>
    <p:extLst>
      <p:ext uri="{BB962C8B-B14F-4D97-AF65-F5344CB8AC3E}">
        <p14:creationId xmlns:p14="http://schemas.microsoft.com/office/powerpoint/2010/main" val="1585184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dissolve">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par>
                          <p:cTn id="24" fill="hold">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par>
                          <p:cTn id="28" fill="hold">
                            <p:stCondLst>
                              <p:cond delay="1000"/>
                            </p:stCondLst>
                            <p:childTnLst>
                              <p:par>
                                <p:cTn id="29" presetID="9"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par>
                          <p:cTn id="32" fill="hold">
                            <p:stCondLst>
                              <p:cond delay="1500"/>
                            </p:stCondLst>
                            <p:childTnLst>
                              <p:par>
                                <p:cTn id="33" presetID="9"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dissolv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5" grpId="0" animBg="1"/>
      <p:bldP spid="16" grpId="0" animBg="1"/>
      <p:bldP spid="4" grpId="0" animBg="1"/>
      <p:bldP spid="22"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24</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Timing</a:t>
            </a:r>
            <a:endParaRPr lang="en-US" sz="2600" dirty="0">
              <a:solidFill>
                <a:srgbClr val="00FF00"/>
              </a:solidFill>
              <a:latin typeface="Gill Sans"/>
              <a:cs typeface="Gill Sans"/>
            </a:endParaRPr>
          </a:p>
        </p:txBody>
      </p:sp>
      <p:cxnSp>
        <p:nvCxnSpPr>
          <p:cNvPr id="15" name="Straight Arrow Connector 14"/>
          <p:cNvCxnSpPr/>
          <p:nvPr/>
        </p:nvCxnSpPr>
        <p:spPr>
          <a:xfrm>
            <a:off x="348312" y="4192097"/>
            <a:ext cx="696628" cy="179242"/>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1071065" y="3928863"/>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96424" y="4092698"/>
            <a:ext cx="448516" cy="554596"/>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107306" y="2055639"/>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632665" y="2219473"/>
            <a:ext cx="448516" cy="209504"/>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84553" y="2428977"/>
            <a:ext cx="696628" cy="297054"/>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8582" y="2910081"/>
            <a:ext cx="277451" cy="297162"/>
          </a:xfrm>
          <a:prstGeom prst="rect">
            <a:avLst/>
          </a:prstGeom>
        </p:spPr>
      </p:pic>
      <p:cxnSp>
        <p:nvCxnSpPr>
          <p:cNvPr id="22" name="Straight Arrow Connector 21"/>
          <p:cNvCxnSpPr/>
          <p:nvPr/>
        </p:nvCxnSpPr>
        <p:spPr>
          <a:xfrm>
            <a:off x="4102010" y="3943280"/>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763624" y="3943280"/>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1768219" y="4024400"/>
            <a:ext cx="448247" cy="777507"/>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216464" y="4142979"/>
            <a:ext cx="547160" cy="316223"/>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7" name="Picture 26"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900145" y="4728884"/>
            <a:ext cx="281417" cy="401424"/>
          </a:xfrm>
          <a:prstGeom prst="rect">
            <a:avLst/>
          </a:prstGeom>
        </p:spPr>
      </p:pic>
      <p:cxnSp>
        <p:nvCxnSpPr>
          <p:cNvPr id="28" name="Straight Arrow Connector 27"/>
          <p:cNvCxnSpPr/>
          <p:nvPr/>
        </p:nvCxnSpPr>
        <p:spPr>
          <a:xfrm>
            <a:off x="3554850" y="3943280"/>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3554850" y="4077556"/>
            <a:ext cx="547160" cy="47058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3554850" y="4077556"/>
            <a:ext cx="547160" cy="470580"/>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2" name="Picture 31"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3409658" y="4695264"/>
            <a:ext cx="281417" cy="401424"/>
          </a:xfrm>
          <a:prstGeom prst="rect">
            <a:avLst/>
          </a:prstGeom>
        </p:spPr>
      </p:pic>
      <p:cxnSp>
        <p:nvCxnSpPr>
          <p:cNvPr id="33" name="Straight Arrow Connector 32"/>
          <p:cNvCxnSpPr/>
          <p:nvPr/>
        </p:nvCxnSpPr>
        <p:spPr>
          <a:xfrm>
            <a:off x="4138251" y="2070057"/>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591091" y="2070057"/>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3591091" y="2164329"/>
            <a:ext cx="547160" cy="47058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3768613" y="3082380"/>
            <a:ext cx="369640" cy="212512"/>
          </a:xfrm>
          <a:prstGeom prst="straightConnector1">
            <a:avLst/>
          </a:prstGeom>
          <a:ln w="76200" cap="flat" cmpd="sng">
            <a:solidFill>
              <a:srgbClr val="008000"/>
            </a:solidFill>
            <a:prstDash val="sysDash"/>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527" y="2700444"/>
            <a:ext cx="277451" cy="297162"/>
          </a:xfrm>
          <a:prstGeom prst="rect">
            <a:avLst/>
          </a:prstGeom>
        </p:spPr>
      </p:pic>
      <p:cxnSp>
        <p:nvCxnSpPr>
          <p:cNvPr id="40" name="Straight Arrow Connector 39"/>
          <p:cNvCxnSpPr/>
          <p:nvPr/>
        </p:nvCxnSpPr>
        <p:spPr>
          <a:xfrm>
            <a:off x="2216464" y="3943280"/>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41" name="Picture 40"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2596791" y="4587045"/>
            <a:ext cx="281417" cy="401424"/>
          </a:xfrm>
          <a:prstGeom prst="rect">
            <a:avLst/>
          </a:prstGeom>
        </p:spPr>
      </p:pic>
      <p:cxnSp>
        <p:nvCxnSpPr>
          <p:cNvPr id="42" name="Straight Arrow Connector 41"/>
          <p:cNvCxnSpPr/>
          <p:nvPr/>
        </p:nvCxnSpPr>
        <p:spPr>
          <a:xfrm>
            <a:off x="2799865" y="2070057"/>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a:off x="1804460" y="2151177"/>
            <a:ext cx="448247" cy="483733"/>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2252705" y="2070057"/>
            <a:ext cx="0" cy="1363306"/>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81" y="2700444"/>
            <a:ext cx="277451" cy="297162"/>
          </a:xfrm>
          <a:prstGeom prst="rect">
            <a:avLst/>
          </a:prstGeom>
        </p:spPr>
      </p:pic>
      <p:grpSp>
        <p:nvGrpSpPr>
          <p:cNvPr id="9" name="Group 8"/>
          <p:cNvGrpSpPr/>
          <p:nvPr/>
        </p:nvGrpSpPr>
        <p:grpSpPr>
          <a:xfrm>
            <a:off x="4589182" y="2065316"/>
            <a:ext cx="869421" cy="1368047"/>
            <a:chOff x="6558436" y="1108172"/>
            <a:chExt cx="1185383" cy="1751764"/>
          </a:xfrm>
        </p:grpSpPr>
        <p:cxnSp>
          <p:nvCxnSpPr>
            <p:cNvPr id="48" name="Straight Arrow Connector 47"/>
            <p:cNvCxnSpPr/>
            <p:nvPr/>
          </p:nvCxnSpPr>
          <p:spPr>
            <a:xfrm>
              <a:off x="7455974" y="1108172"/>
              <a:ext cx="0" cy="1751764"/>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558436" y="1977175"/>
              <a:ext cx="876301" cy="389399"/>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251" y="2450629"/>
              <a:ext cx="383446" cy="383446"/>
            </a:xfrm>
            <a:prstGeom prst="rect">
              <a:avLst/>
            </a:prstGeom>
          </p:spPr>
        </p:pic>
        <p:sp>
          <p:nvSpPr>
            <p:cNvPr id="51" name="Rectangle 50"/>
            <p:cNvSpPr/>
            <p:nvPr/>
          </p:nvSpPr>
          <p:spPr>
            <a:xfrm>
              <a:off x="7135258" y="1201695"/>
              <a:ext cx="608561" cy="88649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err="1" smtClean="0">
                  <a:latin typeface="Gill Sans"/>
                  <a:cs typeface="Gill Sans"/>
                </a:rPr>
                <a:t>cmp</a:t>
              </a:r>
              <a:endParaRPr lang="en-US" dirty="0">
                <a:latin typeface="Gill Sans"/>
                <a:cs typeface="Gill Sans"/>
              </a:endParaRPr>
            </a:p>
          </p:txBody>
        </p:sp>
      </p:grpSp>
      <p:grpSp>
        <p:nvGrpSpPr>
          <p:cNvPr id="3" name="Group 2"/>
          <p:cNvGrpSpPr/>
          <p:nvPr/>
        </p:nvGrpSpPr>
        <p:grpSpPr>
          <a:xfrm>
            <a:off x="4552940" y="3873344"/>
            <a:ext cx="787084" cy="1428501"/>
            <a:chOff x="6558436" y="3872965"/>
            <a:chExt cx="1249174" cy="2110584"/>
          </a:xfrm>
        </p:grpSpPr>
        <p:cxnSp>
          <p:nvCxnSpPr>
            <p:cNvPr id="52" name="Straight Arrow Connector 51"/>
            <p:cNvCxnSpPr/>
            <p:nvPr/>
          </p:nvCxnSpPr>
          <p:spPr>
            <a:xfrm>
              <a:off x="7434737" y="3976294"/>
              <a:ext cx="21237" cy="2007255"/>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558436" y="3872965"/>
              <a:ext cx="876300" cy="389400"/>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7112012" y="4358142"/>
              <a:ext cx="695598" cy="886490"/>
            </a:xfrm>
            <a:prstGeom prst="rect">
              <a:avLst/>
            </a:prstGeom>
            <a:solidFill>
              <a:srgbClr val="0000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err="1" smtClean="0">
                  <a:latin typeface="Gill Sans"/>
                  <a:cs typeface="Gill Sans"/>
                </a:rPr>
                <a:t>cmp</a:t>
              </a:r>
              <a:endParaRPr lang="en-US" dirty="0">
                <a:latin typeface="Gill Sans"/>
                <a:cs typeface="Gill Sans"/>
              </a:endParaRPr>
            </a:p>
          </p:txBody>
        </p:sp>
        <p:pic>
          <p:nvPicPr>
            <p:cNvPr id="57" name="Picture 56"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7211411" y="5292016"/>
              <a:ext cx="446647" cy="594853"/>
            </a:xfrm>
            <a:prstGeom prst="rect">
              <a:avLst/>
            </a:prstGeom>
          </p:spPr>
        </p:pic>
      </p:grpSp>
      <p:grpSp>
        <p:nvGrpSpPr>
          <p:cNvPr id="72" name="Group 71"/>
          <p:cNvGrpSpPr/>
          <p:nvPr/>
        </p:nvGrpSpPr>
        <p:grpSpPr>
          <a:xfrm>
            <a:off x="5756815" y="3873344"/>
            <a:ext cx="1269047" cy="1433242"/>
            <a:chOff x="5224311" y="2116224"/>
            <a:chExt cx="1269047" cy="1433242"/>
          </a:xfrm>
        </p:grpSpPr>
        <p:cxnSp>
          <p:nvCxnSpPr>
            <p:cNvPr id="58" name="Straight Arrow Connector 57"/>
            <p:cNvCxnSpPr/>
            <p:nvPr/>
          </p:nvCxnSpPr>
          <p:spPr>
            <a:xfrm>
              <a:off x="5529691" y="2116224"/>
              <a:ext cx="0" cy="1370742"/>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6011525" y="2116224"/>
              <a:ext cx="0" cy="1370742"/>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5529691" y="2177988"/>
              <a:ext cx="481833" cy="175599"/>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5529691" y="2444312"/>
              <a:ext cx="481833" cy="120477"/>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5529691" y="2709908"/>
              <a:ext cx="481833" cy="175599"/>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64" name="Picture 63"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5841972" y="3052764"/>
              <a:ext cx="307609" cy="388248"/>
            </a:xfrm>
            <a:prstGeom prst="rect">
              <a:avLst/>
            </a:prstGeom>
          </p:spPr>
        </p:pic>
        <p:sp>
          <p:nvSpPr>
            <p:cNvPr id="66" name="Rectangle 65"/>
            <p:cNvSpPr/>
            <p:nvPr/>
          </p:nvSpPr>
          <p:spPr>
            <a:xfrm>
              <a:off x="5224311" y="3044788"/>
              <a:ext cx="512095" cy="50467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Explosion 1 67"/>
            <p:cNvSpPr/>
            <p:nvPr/>
          </p:nvSpPr>
          <p:spPr>
            <a:xfrm>
              <a:off x="5333084" y="2811936"/>
              <a:ext cx="386684" cy="336904"/>
            </a:xfrm>
            <a:prstGeom prst="irregularSeal1">
              <a:avLst/>
            </a:prstGeom>
            <a:solidFill>
              <a:srgbClr val="FF0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6493358" y="2116225"/>
              <a:ext cx="0" cy="1370741"/>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6011525" y="2886656"/>
              <a:ext cx="481833" cy="120477"/>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grpSp>
        <p:nvGrpSpPr>
          <p:cNvPr id="162" name="Group 161"/>
          <p:cNvGrpSpPr/>
          <p:nvPr/>
        </p:nvGrpSpPr>
        <p:grpSpPr>
          <a:xfrm>
            <a:off x="6561564" y="2070056"/>
            <a:ext cx="622453" cy="1370742"/>
            <a:chOff x="5682091" y="4070442"/>
            <a:chExt cx="622453" cy="1370742"/>
          </a:xfrm>
        </p:grpSpPr>
        <p:cxnSp>
          <p:nvCxnSpPr>
            <p:cNvPr id="84" name="Straight Arrow Connector 83"/>
            <p:cNvCxnSpPr/>
            <p:nvPr/>
          </p:nvCxnSpPr>
          <p:spPr>
            <a:xfrm>
              <a:off x="5682091" y="4070442"/>
              <a:ext cx="0" cy="1370742"/>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6163925" y="4070442"/>
              <a:ext cx="0" cy="1370742"/>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5682091" y="4132206"/>
              <a:ext cx="481833" cy="175599"/>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5682091" y="4398530"/>
              <a:ext cx="481833" cy="120477"/>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5682091" y="4664126"/>
              <a:ext cx="481833" cy="175599"/>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flipH="1">
              <a:off x="5682091" y="4992906"/>
              <a:ext cx="481833" cy="120477"/>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99" name="Picture 9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305" y="5091245"/>
              <a:ext cx="281239" cy="299454"/>
            </a:xfrm>
            <a:prstGeom prst="rect">
              <a:avLst/>
            </a:prstGeom>
          </p:spPr>
        </p:pic>
      </p:grpSp>
      <p:cxnSp>
        <p:nvCxnSpPr>
          <p:cNvPr id="102" name="Straight Arrow Connector 101"/>
          <p:cNvCxnSpPr/>
          <p:nvPr/>
        </p:nvCxnSpPr>
        <p:spPr>
          <a:xfrm>
            <a:off x="8113326" y="3941795"/>
            <a:ext cx="16343" cy="1393259"/>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p:nvPr/>
        </p:nvCxnSpPr>
        <p:spPr>
          <a:xfrm>
            <a:off x="8606118" y="3941795"/>
            <a:ext cx="0" cy="1361939"/>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8127255" y="4004994"/>
            <a:ext cx="471899" cy="195197"/>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106" name="Picture 105"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7938897" y="4789063"/>
            <a:ext cx="301267" cy="431577"/>
          </a:xfrm>
          <a:prstGeom prst="rect">
            <a:avLst/>
          </a:prstGeom>
        </p:spPr>
      </p:pic>
      <p:sp>
        <p:nvSpPr>
          <p:cNvPr id="107" name="Rectangle 106"/>
          <p:cNvSpPr/>
          <p:nvPr/>
        </p:nvSpPr>
        <p:spPr>
          <a:xfrm>
            <a:off x="7862558" y="4250672"/>
            <a:ext cx="501537" cy="4929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Explosion 1 107"/>
          <p:cNvSpPr/>
          <p:nvPr/>
        </p:nvSpPr>
        <p:spPr>
          <a:xfrm>
            <a:off x="7923971" y="4082868"/>
            <a:ext cx="378712" cy="374503"/>
          </a:xfrm>
          <a:prstGeom prst="irregularSeal1">
            <a:avLst/>
          </a:prstGeom>
          <a:solidFill>
            <a:srgbClr val="7F7F7F"/>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Arrow Connector 109"/>
          <p:cNvCxnSpPr/>
          <p:nvPr/>
        </p:nvCxnSpPr>
        <p:spPr>
          <a:xfrm flipH="1">
            <a:off x="8128145" y="4716121"/>
            <a:ext cx="471899" cy="133922"/>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a:off x="8116859" y="2096816"/>
            <a:ext cx="0" cy="136330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a:off x="8635396" y="2096816"/>
            <a:ext cx="0" cy="136330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a:off x="8131515" y="2195900"/>
            <a:ext cx="496553" cy="182821"/>
          </a:xfrm>
          <a:prstGeom prst="straightConnector1">
            <a:avLst/>
          </a:prstGeom>
          <a:ln w="3810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4" name="Rectangle 113"/>
          <p:cNvSpPr/>
          <p:nvPr/>
        </p:nvSpPr>
        <p:spPr>
          <a:xfrm>
            <a:off x="7852989" y="2423414"/>
            <a:ext cx="527739" cy="57553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Explosion 1 114"/>
          <p:cNvSpPr/>
          <p:nvPr/>
        </p:nvSpPr>
        <p:spPr>
          <a:xfrm>
            <a:off x="7917610" y="2244783"/>
            <a:ext cx="398497" cy="350760"/>
          </a:xfrm>
          <a:prstGeom prst="irregularSeal1">
            <a:avLst/>
          </a:prstGeom>
          <a:solidFill>
            <a:schemeClr val="tx1">
              <a:lumMod val="50000"/>
            </a:schemeClr>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7" name="Straight Arrow Connector 116"/>
          <p:cNvCxnSpPr/>
          <p:nvPr/>
        </p:nvCxnSpPr>
        <p:spPr>
          <a:xfrm flipH="1">
            <a:off x="8333898" y="2558672"/>
            <a:ext cx="301498" cy="75428"/>
          </a:xfrm>
          <a:prstGeom prst="straightConnector1">
            <a:avLst/>
          </a:prstGeom>
          <a:ln w="38100" cap="flat" cmpd="sng">
            <a:solidFill>
              <a:srgbClr val="000000"/>
            </a:solidFill>
            <a:prstDash val="sysDash"/>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118" name="Picture 1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6313" y="3088701"/>
            <a:ext cx="272150" cy="260560"/>
          </a:xfrm>
          <a:prstGeom prst="rect">
            <a:avLst/>
          </a:prstGeom>
        </p:spPr>
      </p:pic>
      <p:sp>
        <p:nvSpPr>
          <p:cNvPr id="133" name="TextBox 132"/>
          <p:cNvSpPr txBox="1"/>
          <p:nvPr/>
        </p:nvSpPr>
        <p:spPr>
          <a:xfrm>
            <a:off x="110818" y="5701312"/>
            <a:ext cx="5348303" cy="369332"/>
          </a:xfrm>
          <a:prstGeom prst="rect">
            <a:avLst/>
          </a:prstGeom>
          <a:solidFill>
            <a:schemeClr val="tx1">
              <a:lumMod val="50000"/>
            </a:schemeClr>
          </a:solidFill>
          <a:ln w="28575" cmpd="sng">
            <a:solidFill>
              <a:schemeClr val="bg1"/>
            </a:solidFill>
          </a:ln>
        </p:spPr>
        <p:txBody>
          <a:bodyPr wrap="square" rtlCol="0">
            <a:spAutoFit/>
          </a:bodyPr>
          <a:lstStyle/>
          <a:p>
            <a:pPr algn="ctr"/>
            <a:r>
              <a:rPr lang="en-US" dirty="0" smtClean="0">
                <a:latin typeface="Gill Sans"/>
                <a:cs typeface="Gill Sans"/>
              </a:rPr>
              <a:t>Message timing</a:t>
            </a:r>
          </a:p>
        </p:txBody>
      </p:sp>
      <p:sp>
        <p:nvSpPr>
          <p:cNvPr id="134" name="TextBox 133"/>
          <p:cNvSpPr txBox="1"/>
          <p:nvPr/>
        </p:nvSpPr>
        <p:spPr>
          <a:xfrm>
            <a:off x="5619291" y="5701313"/>
            <a:ext cx="1626735" cy="369332"/>
          </a:xfrm>
          <a:prstGeom prst="rect">
            <a:avLst/>
          </a:prstGeom>
          <a:solidFill>
            <a:schemeClr val="tx1">
              <a:lumMod val="50000"/>
            </a:schemeClr>
          </a:solidFill>
          <a:ln w="28575" cmpd="sng">
            <a:solidFill>
              <a:schemeClr val="bg1"/>
            </a:solidFill>
          </a:ln>
        </p:spPr>
        <p:txBody>
          <a:bodyPr wrap="square" rtlCol="0">
            <a:spAutoFit/>
          </a:bodyPr>
          <a:lstStyle/>
          <a:p>
            <a:pPr algn="ctr"/>
            <a:r>
              <a:rPr lang="en-US" dirty="0" smtClean="0">
                <a:latin typeface="Gill Sans"/>
                <a:cs typeface="Gill Sans"/>
              </a:rPr>
              <a:t>Fault timing</a:t>
            </a:r>
          </a:p>
        </p:txBody>
      </p:sp>
      <p:cxnSp>
        <p:nvCxnSpPr>
          <p:cNvPr id="135" name="Straight Arrow Connector 134"/>
          <p:cNvCxnSpPr/>
          <p:nvPr/>
        </p:nvCxnSpPr>
        <p:spPr>
          <a:xfrm>
            <a:off x="6098435" y="2065316"/>
            <a:ext cx="0" cy="137548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sp>
        <p:nvSpPr>
          <p:cNvPr id="138" name="Rectangle 137"/>
          <p:cNvSpPr/>
          <p:nvPr/>
        </p:nvSpPr>
        <p:spPr>
          <a:xfrm>
            <a:off x="5920051" y="2367207"/>
            <a:ext cx="359699" cy="10735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Explosion 1 135"/>
          <p:cNvSpPr/>
          <p:nvPr/>
        </p:nvSpPr>
        <p:spPr>
          <a:xfrm>
            <a:off x="5935343" y="2164909"/>
            <a:ext cx="326185" cy="337556"/>
          </a:xfrm>
          <a:prstGeom prst="irregularSeal1">
            <a:avLst/>
          </a:prstGeom>
          <a:solidFill>
            <a:srgbClr val="008000"/>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TextBox 138"/>
          <p:cNvSpPr txBox="1"/>
          <p:nvPr/>
        </p:nvSpPr>
        <p:spPr>
          <a:xfrm>
            <a:off x="7414018" y="5705020"/>
            <a:ext cx="1596003" cy="369332"/>
          </a:xfrm>
          <a:prstGeom prst="rect">
            <a:avLst/>
          </a:prstGeom>
          <a:solidFill>
            <a:schemeClr val="tx1">
              <a:lumMod val="50000"/>
            </a:schemeClr>
          </a:solidFill>
          <a:ln w="28575" cmpd="sng">
            <a:solidFill>
              <a:schemeClr val="bg1"/>
            </a:solidFill>
          </a:ln>
        </p:spPr>
        <p:txBody>
          <a:bodyPr wrap="square" rtlCol="0">
            <a:spAutoFit/>
          </a:bodyPr>
          <a:lstStyle/>
          <a:p>
            <a:pPr algn="ctr"/>
            <a:r>
              <a:rPr lang="en-US" dirty="0" smtClean="0">
                <a:latin typeface="Gill Sans"/>
                <a:cs typeface="Gill Sans"/>
              </a:rPr>
              <a:t>Reboot timing</a:t>
            </a:r>
          </a:p>
        </p:txBody>
      </p:sp>
      <p:sp>
        <p:nvSpPr>
          <p:cNvPr id="91" name="TextBox 90"/>
          <p:cNvSpPr txBox="1"/>
          <p:nvPr/>
        </p:nvSpPr>
        <p:spPr>
          <a:xfrm>
            <a:off x="2516273" y="653134"/>
            <a:ext cx="6221225" cy="830997"/>
          </a:xfrm>
          <a:prstGeom prst="rect">
            <a:avLst/>
          </a:prstGeom>
          <a:solidFill>
            <a:srgbClr val="EAA6A7"/>
          </a:solidFill>
          <a:ln w="28575" cmpd="sng">
            <a:solidFill>
              <a:srgbClr val="C00000"/>
            </a:solidFill>
          </a:ln>
        </p:spPr>
        <p:txBody>
          <a:bodyPr wrap="square" rtlCol="0">
            <a:spAutoFit/>
          </a:bodyPr>
          <a:lstStyle/>
          <a:p>
            <a:pPr algn="ctr"/>
            <a:r>
              <a:rPr lang="en-US" sz="2400" dirty="0" smtClean="0">
                <a:solidFill>
                  <a:schemeClr val="bg1"/>
                </a:solidFill>
                <a:latin typeface="Gill Sans"/>
                <a:cs typeface="Gill Sans"/>
              </a:rPr>
              <a:t>Implication: </a:t>
            </a:r>
            <a:r>
              <a:rPr lang="en-US" sz="2400" b="1" dirty="0" smtClean="0">
                <a:solidFill>
                  <a:srgbClr val="FF0000"/>
                </a:solidFill>
                <a:latin typeface="Gill Sans"/>
                <a:cs typeface="Gill Sans"/>
              </a:rPr>
              <a:t>simple patterns </a:t>
            </a:r>
            <a:r>
              <a:rPr lang="en-US" sz="2400" dirty="0" smtClean="0">
                <a:solidFill>
                  <a:schemeClr val="bg1"/>
                </a:solidFill>
                <a:latin typeface="Gill Sans"/>
                <a:cs typeface="Gill Sans"/>
              </a:rPr>
              <a:t>can inform</a:t>
            </a:r>
          </a:p>
          <a:p>
            <a:pPr algn="ctr"/>
            <a:r>
              <a:rPr lang="en-US" sz="2400" b="1" dirty="0" smtClean="0">
                <a:solidFill>
                  <a:schemeClr val="bg1"/>
                </a:solidFill>
                <a:latin typeface="Gill Sans"/>
                <a:cs typeface="Gill Sans"/>
              </a:rPr>
              <a:t>pattern-based bug detection </a:t>
            </a:r>
            <a:r>
              <a:rPr lang="en-US" sz="2400" dirty="0" smtClean="0">
                <a:solidFill>
                  <a:schemeClr val="bg1"/>
                </a:solidFill>
                <a:latin typeface="Gill Sans"/>
                <a:cs typeface="Gill Sans"/>
              </a:rPr>
              <a:t>tools, etc.</a:t>
            </a:r>
          </a:p>
        </p:txBody>
      </p:sp>
      <p:pic>
        <p:nvPicPr>
          <p:cNvPr id="94" name="Picture 93" descr="2000px-Reset_button.svg copy 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4333" y="2768820"/>
            <a:ext cx="237986" cy="248100"/>
          </a:xfrm>
          <a:prstGeom prst="rect">
            <a:avLst/>
          </a:prstGeom>
        </p:spPr>
      </p:pic>
      <p:pic>
        <p:nvPicPr>
          <p:cNvPr id="95" name="Picture 94" descr="2000px-Reset_button.svg cop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03408" y="4523943"/>
            <a:ext cx="226901" cy="236545"/>
          </a:xfrm>
          <a:prstGeom prst="rect">
            <a:avLst/>
          </a:prstGeom>
        </p:spPr>
      </p:pic>
    </p:spTree>
    <p:extLst>
      <p:ext uri="{BB962C8B-B14F-4D97-AF65-F5344CB8AC3E}">
        <p14:creationId xmlns:p14="http://schemas.microsoft.com/office/powerpoint/2010/main" val="116231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dissolve">
                                      <p:cBhvr>
                                        <p:cTn id="7"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25</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651099706"/>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406265" y="942893"/>
            <a:ext cx="42560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ill Sans"/>
                <a:cs typeface="Gill Sans"/>
              </a:rPr>
              <a:t>Timing</a:t>
            </a:r>
            <a:endParaRPr lang="en-US" dirty="0">
              <a:solidFill>
                <a:schemeClr val="tx1"/>
              </a:solidFill>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latin typeface="Gill Sans"/>
                <a:cs typeface="Gill Sans"/>
              </a:rPr>
              <a:t>Input</a:t>
            </a:r>
            <a:endParaRPr lang="en-US" dirty="0">
              <a:solidFill>
                <a:srgbClr val="00FF00"/>
              </a:solidFill>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Gill Sans"/>
                <a:cs typeface="Gill Sans"/>
              </a:rPr>
              <a:t>Scope</a:t>
            </a:r>
            <a:endParaRPr lang="en-US" dirty="0">
              <a:solidFill>
                <a:srgbClr val="FFFFFF"/>
              </a:solidFill>
              <a:latin typeface="Gill Sans"/>
              <a:cs typeface="Gill Sans"/>
            </a:endParaRPr>
          </a:p>
        </p:txBody>
      </p:sp>
      <p:sp>
        <p:nvSpPr>
          <p:cNvPr id="44" name="Rounded Rectangle 43"/>
          <p:cNvSpPr/>
          <p:nvPr/>
        </p:nvSpPr>
        <p:spPr>
          <a:xfrm>
            <a:off x="3975101"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Error</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Failure</a:t>
            </a:r>
            <a:endParaRPr lang="en-US" dirty="0">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Handling</a:t>
            </a:r>
            <a:endParaRPr lang="en-US" dirty="0">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Callout 31"/>
          <p:cNvSpPr/>
          <p:nvPr/>
        </p:nvSpPr>
        <p:spPr>
          <a:xfrm>
            <a:off x="1947803" y="3035219"/>
            <a:ext cx="6185671" cy="2932300"/>
          </a:xfrm>
          <a:prstGeom prst="wedgeEllipseCallout">
            <a:avLst>
              <a:gd name="adj1" fmla="val -46258"/>
              <a:gd name="adj2" fmla="val -53023"/>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wrap="none" bIns="0" rtlCol="0" anchor="ctr"/>
          <a:lstStyle/>
          <a:p>
            <a:pPr algn="ctr"/>
            <a:endParaRPr lang="en-US" sz="1000" dirty="0" smtClean="0">
              <a:solidFill>
                <a:schemeClr val="bg1"/>
              </a:solidFill>
              <a:latin typeface="Gill Sans"/>
              <a:cs typeface="Gill Sans"/>
            </a:endParaRPr>
          </a:p>
        </p:txBody>
      </p:sp>
      <p:sp>
        <p:nvSpPr>
          <p:cNvPr id="33" name="TextBox 32"/>
          <p:cNvSpPr txBox="1"/>
          <p:nvPr/>
        </p:nvSpPr>
        <p:spPr>
          <a:xfrm>
            <a:off x="3376546" y="3429435"/>
            <a:ext cx="3326301" cy="1015663"/>
          </a:xfrm>
          <a:prstGeom prst="rect">
            <a:avLst/>
          </a:prstGeom>
          <a:noFill/>
        </p:spPr>
        <p:txBody>
          <a:bodyPr wrap="none" rtlCol="0">
            <a:spAutoFit/>
          </a:bodyPr>
          <a:lstStyle/>
          <a:p>
            <a:pPr algn="ctr"/>
            <a:r>
              <a:rPr lang="en-US" sz="3000" b="1" dirty="0" smtClean="0">
                <a:solidFill>
                  <a:srgbClr val="000000"/>
                </a:solidFill>
                <a:latin typeface="Gill Sans"/>
                <a:cs typeface="Gill Sans"/>
              </a:rPr>
              <a:t>What:</a:t>
            </a:r>
            <a:r>
              <a:rPr lang="en-US" sz="3000" dirty="0" smtClean="0">
                <a:solidFill>
                  <a:srgbClr val="000000"/>
                </a:solidFill>
                <a:latin typeface="Gill Sans"/>
                <a:cs typeface="Gill Sans"/>
              </a:rPr>
              <a:t> </a:t>
            </a:r>
            <a:r>
              <a:rPr lang="en-US" sz="3000" dirty="0">
                <a:solidFill>
                  <a:schemeClr val="bg1"/>
                </a:solidFill>
                <a:latin typeface="Gill Sans"/>
                <a:cs typeface="Gill Sans"/>
              </a:rPr>
              <a:t>Input </a:t>
            </a:r>
            <a:r>
              <a:rPr lang="en-US" sz="3000" dirty="0" smtClean="0">
                <a:solidFill>
                  <a:schemeClr val="bg1"/>
                </a:solidFill>
                <a:latin typeface="Gill Sans"/>
                <a:cs typeface="Gill Sans"/>
              </a:rPr>
              <a:t>to</a:t>
            </a:r>
          </a:p>
          <a:p>
            <a:pPr algn="ctr"/>
            <a:r>
              <a:rPr lang="en-US" sz="3000" dirty="0">
                <a:solidFill>
                  <a:schemeClr val="bg1"/>
                </a:solidFill>
                <a:latin typeface="Gill Sans"/>
                <a:cs typeface="Gill Sans"/>
              </a:rPr>
              <a:t>e</a:t>
            </a:r>
            <a:r>
              <a:rPr lang="en-US" sz="3000" dirty="0" smtClean="0">
                <a:solidFill>
                  <a:schemeClr val="bg1"/>
                </a:solidFill>
                <a:latin typeface="Gill Sans"/>
                <a:cs typeface="Gill Sans"/>
              </a:rPr>
              <a:t>xercise buggy code</a:t>
            </a:r>
            <a:endParaRPr lang="en-US" sz="3000" dirty="0">
              <a:solidFill>
                <a:schemeClr val="bg1"/>
              </a:solidFill>
              <a:latin typeface="Gill Sans"/>
              <a:cs typeface="Gill Sans"/>
            </a:endParaRPr>
          </a:p>
        </p:txBody>
      </p:sp>
      <p:sp>
        <p:nvSpPr>
          <p:cNvPr id="35" name="TextBox 34"/>
          <p:cNvSpPr txBox="1"/>
          <p:nvPr/>
        </p:nvSpPr>
        <p:spPr>
          <a:xfrm>
            <a:off x="3730864" y="4597498"/>
            <a:ext cx="2708081" cy="1015663"/>
          </a:xfrm>
          <a:prstGeom prst="rect">
            <a:avLst/>
          </a:prstGeom>
          <a:noFill/>
        </p:spPr>
        <p:txBody>
          <a:bodyPr wrap="none" rtlCol="0">
            <a:spAutoFit/>
          </a:bodyPr>
          <a:lstStyle/>
          <a:p>
            <a:pPr algn="ctr"/>
            <a:r>
              <a:rPr lang="en-US" sz="3000" b="1" dirty="0" smtClean="0">
                <a:solidFill>
                  <a:srgbClr val="000000"/>
                </a:solidFill>
                <a:latin typeface="Gill Sans"/>
                <a:cs typeface="Gill Sans"/>
              </a:rPr>
              <a:t>Why: </a:t>
            </a:r>
            <a:r>
              <a:rPr lang="en-US" sz="3000" dirty="0">
                <a:solidFill>
                  <a:schemeClr val="bg1"/>
                </a:solidFill>
                <a:latin typeface="Gill Sans"/>
                <a:cs typeface="Gill Sans"/>
              </a:rPr>
              <a:t>Improve </a:t>
            </a:r>
          </a:p>
          <a:p>
            <a:pPr algn="ctr"/>
            <a:r>
              <a:rPr lang="en-US" sz="3000" dirty="0">
                <a:solidFill>
                  <a:srgbClr val="0000FF"/>
                </a:solidFill>
                <a:latin typeface="Gill Sans"/>
                <a:cs typeface="Gill Sans"/>
              </a:rPr>
              <a:t>testing coverage</a:t>
            </a:r>
          </a:p>
        </p:txBody>
      </p:sp>
    </p:spTree>
    <p:extLst>
      <p:ext uri="{BB962C8B-B14F-4D97-AF65-F5344CB8AC3E}">
        <p14:creationId xmlns:p14="http://schemas.microsoft.com/office/powerpoint/2010/main" val="16458790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ssolv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a:endCxn id="9" idx="1"/>
          </p:cNvCxnSpPr>
          <p:nvPr/>
        </p:nvCxnSpPr>
        <p:spPr>
          <a:xfrm rot="16200000" flipH="1">
            <a:off x="248420" y="1540782"/>
            <a:ext cx="569414" cy="290891"/>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26</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Gill Sans"/>
                <a:cs typeface="Gill Sans"/>
              </a:rPr>
              <a:t>Timing</a:t>
            </a:r>
            <a:endParaRPr lang="en-US" sz="2600" dirty="0">
              <a:solidFill>
                <a:schemeClr val="tx1"/>
              </a:solidFill>
              <a:latin typeface="Gill Sans"/>
              <a:cs typeface="Gill Sans"/>
            </a:endParaRPr>
          </a:p>
        </p:txBody>
      </p:sp>
      <p:sp>
        <p:nvSpPr>
          <p:cNvPr id="9" name="Rounded Rectangle 8"/>
          <p:cNvSpPr/>
          <p:nvPr/>
        </p:nvSpPr>
        <p:spPr>
          <a:xfrm>
            <a:off x="678571" y="1739648"/>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Input</a:t>
            </a:r>
            <a:endParaRPr lang="en-US" sz="2600" dirty="0">
              <a:solidFill>
                <a:srgbClr val="00FF00"/>
              </a:solidFill>
              <a:latin typeface="Gill Sans"/>
              <a:cs typeface="Gill Sans"/>
            </a:endParaRPr>
          </a:p>
        </p:txBody>
      </p:sp>
      <p:sp>
        <p:nvSpPr>
          <p:cNvPr id="11" name="Rounded Rectangle 10"/>
          <p:cNvSpPr/>
          <p:nvPr/>
        </p:nvSpPr>
        <p:spPr>
          <a:xfrm>
            <a:off x="2635058" y="1157149"/>
            <a:ext cx="3622847" cy="4693796"/>
          </a:xfrm>
          <a:prstGeom prst="roundRect">
            <a:avLst>
              <a:gd name="adj" fmla="val 6088"/>
            </a:avLst>
          </a:prstGeom>
          <a:solidFill>
            <a:schemeClr val="tx1"/>
          </a:solidFill>
          <a:ln w="28575" cmpd="sng">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r>
              <a:rPr lang="en-US" b="1" dirty="0" smtClean="0">
                <a:solidFill>
                  <a:srgbClr val="000000"/>
                </a:solidFill>
                <a:latin typeface="Gill Sans"/>
                <a:cs typeface="Gill Sans"/>
              </a:rPr>
              <a:t>ZooKeeper-1264</a:t>
            </a:r>
          </a:p>
          <a:p>
            <a:endParaRPr lang="en-US" sz="1000" dirty="0" smtClean="0">
              <a:solidFill>
                <a:srgbClr val="000000"/>
              </a:solidFill>
              <a:latin typeface="Gill Sans"/>
              <a:cs typeface="Gill Sans"/>
            </a:endParaRPr>
          </a:p>
          <a:p>
            <a:r>
              <a:rPr lang="en-US" dirty="0" smtClean="0">
                <a:solidFill>
                  <a:srgbClr val="000000"/>
                </a:solidFill>
                <a:latin typeface="Gill Sans"/>
                <a:cs typeface="Gill Sans"/>
              </a:rPr>
              <a:t>1. Follower F </a:t>
            </a:r>
            <a:r>
              <a:rPr lang="en-US" dirty="0" smtClean="0">
                <a:solidFill>
                  <a:srgbClr val="FF0000"/>
                </a:solidFill>
                <a:latin typeface="Gill Sans"/>
                <a:cs typeface="Gill Sans"/>
              </a:rPr>
              <a:t>crashes</a:t>
            </a:r>
            <a:r>
              <a:rPr lang="en-US" dirty="0" smtClean="0">
                <a:solidFill>
                  <a:srgbClr val="000000"/>
                </a:solidFill>
                <a:latin typeface="Gill Sans"/>
                <a:cs typeface="Gill Sans"/>
              </a:rPr>
              <a:t>, </a:t>
            </a:r>
            <a:r>
              <a:rPr lang="en-US" dirty="0" smtClean="0">
                <a:solidFill>
                  <a:srgbClr val="0000FF"/>
                </a:solidFill>
                <a:latin typeface="Gill Sans"/>
                <a:cs typeface="Gill Sans"/>
              </a:rPr>
              <a:t>reboots</a:t>
            </a:r>
            <a:r>
              <a:rPr lang="en-US" dirty="0" smtClean="0">
                <a:solidFill>
                  <a:srgbClr val="000000"/>
                </a:solidFill>
                <a:latin typeface="Gill Sans"/>
                <a:cs typeface="Gill Sans"/>
              </a:rPr>
              <a:t>, and joins cluster</a:t>
            </a:r>
            <a:endParaRPr lang="en-US" dirty="0">
              <a:solidFill>
                <a:srgbClr val="000000"/>
              </a:solidFill>
              <a:latin typeface="Gill Sans"/>
              <a:cs typeface="Gill Sans"/>
            </a:endParaRPr>
          </a:p>
          <a:p>
            <a:r>
              <a:rPr lang="en-US" dirty="0" smtClean="0">
                <a:solidFill>
                  <a:srgbClr val="000000"/>
                </a:solidFill>
                <a:latin typeface="Gill Sans"/>
                <a:cs typeface="Gill Sans"/>
              </a:rPr>
              <a:t>2. Leader L sync snapshot with F</a:t>
            </a:r>
          </a:p>
          <a:p>
            <a:r>
              <a:rPr lang="en-US" dirty="0" smtClean="0">
                <a:solidFill>
                  <a:srgbClr val="000000"/>
                </a:solidFill>
                <a:latin typeface="Gill Sans"/>
                <a:cs typeface="Gill Sans"/>
              </a:rPr>
              <a:t>3. Client </a:t>
            </a:r>
            <a:r>
              <a:rPr lang="en-US" dirty="0" smtClean="0">
                <a:solidFill>
                  <a:srgbClr val="008000"/>
                </a:solidFill>
                <a:latin typeface="Gill Sans"/>
                <a:cs typeface="Gill Sans"/>
              </a:rPr>
              <a:t>requests</a:t>
            </a:r>
            <a:r>
              <a:rPr lang="en-US" dirty="0" smtClean="0">
                <a:solidFill>
                  <a:srgbClr val="000000"/>
                </a:solidFill>
                <a:latin typeface="Gill Sans"/>
                <a:cs typeface="Gill Sans"/>
              </a:rPr>
              <a:t> new update, F </a:t>
            </a:r>
            <a:r>
              <a:rPr lang="en-US" dirty="0" smtClean="0">
                <a:solidFill>
                  <a:srgbClr val="008000"/>
                </a:solidFill>
                <a:latin typeface="Gill Sans"/>
                <a:cs typeface="Gill Sans"/>
              </a:rPr>
              <a:t>applies</a:t>
            </a:r>
            <a:r>
              <a:rPr lang="en-US" dirty="0" smtClean="0">
                <a:solidFill>
                  <a:srgbClr val="000000"/>
                </a:solidFill>
                <a:latin typeface="Gill Sans"/>
                <a:cs typeface="Gill Sans"/>
              </a:rPr>
              <a:t> this update only in </a:t>
            </a:r>
            <a:r>
              <a:rPr lang="en-US" dirty="0" smtClean="0">
                <a:solidFill>
                  <a:srgbClr val="FF0000"/>
                </a:solidFill>
                <a:latin typeface="Gill Sans"/>
                <a:cs typeface="Gill Sans"/>
              </a:rPr>
              <a:t>memory</a:t>
            </a:r>
            <a:endParaRPr lang="en-US" dirty="0" smtClean="0">
              <a:solidFill>
                <a:srgbClr val="000000"/>
              </a:solidFill>
              <a:latin typeface="Gill Sans"/>
              <a:cs typeface="Gill Sans"/>
            </a:endParaRPr>
          </a:p>
          <a:p>
            <a:r>
              <a:rPr lang="en-US" dirty="0">
                <a:solidFill>
                  <a:srgbClr val="000000"/>
                </a:solidFill>
                <a:latin typeface="Gill Sans"/>
                <a:cs typeface="Gill Sans"/>
              </a:rPr>
              <a:t>4</a:t>
            </a:r>
            <a:r>
              <a:rPr lang="en-US" dirty="0" smtClean="0">
                <a:solidFill>
                  <a:srgbClr val="000000"/>
                </a:solidFill>
                <a:latin typeface="Gill Sans"/>
                <a:cs typeface="Gill Sans"/>
              </a:rPr>
              <a:t>. Sync finishes</a:t>
            </a:r>
            <a:endParaRPr lang="en-US" dirty="0">
              <a:solidFill>
                <a:srgbClr val="000000"/>
              </a:solidFill>
              <a:latin typeface="Gill Sans"/>
              <a:cs typeface="Gill Sans"/>
            </a:endParaRPr>
          </a:p>
          <a:p>
            <a:r>
              <a:rPr lang="en-US" dirty="0">
                <a:solidFill>
                  <a:srgbClr val="000000"/>
                </a:solidFill>
                <a:latin typeface="Gill Sans"/>
                <a:cs typeface="Gill Sans"/>
              </a:rPr>
              <a:t>5</a:t>
            </a:r>
            <a:r>
              <a:rPr lang="en-US" dirty="0" smtClean="0">
                <a:solidFill>
                  <a:srgbClr val="000000"/>
                </a:solidFill>
                <a:latin typeface="Gill Sans"/>
                <a:cs typeface="Gill Sans"/>
              </a:rPr>
              <a:t>. Client requests other update, F writes this to disk correctly</a:t>
            </a:r>
          </a:p>
          <a:p>
            <a:r>
              <a:rPr lang="en-US" dirty="0">
                <a:solidFill>
                  <a:srgbClr val="000000"/>
                </a:solidFill>
                <a:latin typeface="Gill Sans"/>
                <a:cs typeface="Gill Sans"/>
              </a:rPr>
              <a:t>6</a:t>
            </a:r>
            <a:r>
              <a:rPr lang="en-US" dirty="0" smtClean="0">
                <a:solidFill>
                  <a:srgbClr val="000000"/>
                </a:solidFill>
                <a:latin typeface="Gill Sans"/>
                <a:cs typeface="Gill Sans"/>
              </a:rPr>
              <a:t>. F </a:t>
            </a:r>
            <a:r>
              <a:rPr lang="en-US" dirty="0" smtClean="0">
                <a:solidFill>
                  <a:srgbClr val="FF0000"/>
                </a:solidFill>
                <a:latin typeface="Gill Sans"/>
                <a:cs typeface="Gill Sans"/>
              </a:rPr>
              <a:t>crashes</a:t>
            </a:r>
            <a:r>
              <a:rPr lang="en-US" dirty="0" smtClean="0">
                <a:solidFill>
                  <a:srgbClr val="000000"/>
                </a:solidFill>
                <a:latin typeface="Gill Sans"/>
                <a:cs typeface="Gill Sans"/>
              </a:rPr>
              <a:t>, </a:t>
            </a:r>
            <a:r>
              <a:rPr lang="en-US" dirty="0" smtClean="0">
                <a:solidFill>
                  <a:srgbClr val="0000FF"/>
                </a:solidFill>
                <a:latin typeface="Gill Sans"/>
                <a:cs typeface="Gill Sans"/>
              </a:rPr>
              <a:t>reboots</a:t>
            </a:r>
            <a:r>
              <a:rPr lang="en-US" dirty="0" smtClean="0">
                <a:solidFill>
                  <a:srgbClr val="000000"/>
                </a:solidFill>
                <a:latin typeface="Gill Sans"/>
                <a:cs typeface="Gill Sans"/>
              </a:rPr>
              <a:t>, and joins cluster again</a:t>
            </a:r>
            <a:endParaRPr lang="en-US" dirty="0">
              <a:solidFill>
                <a:srgbClr val="000000"/>
              </a:solidFill>
              <a:latin typeface="Gill Sans"/>
              <a:cs typeface="Gill Sans"/>
            </a:endParaRPr>
          </a:p>
          <a:p>
            <a:r>
              <a:rPr lang="en-US" dirty="0">
                <a:solidFill>
                  <a:srgbClr val="000000"/>
                </a:solidFill>
                <a:latin typeface="Gill Sans"/>
                <a:cs typeface="Gill Sans"/>
              </a:rPr>
              <a:t>7</a:t>
            </a:r>
            <a:r>
              <a:rPr lang="en-US" dirty="0" smtClean="0">
                <a:solidFill>
                  <a:srgbClr val="000000"/>
                </a:solidFill>
                <a:latin typeface="Gill Sans"/>
                <a:cs typeface="Gill Sans"/>
              </a:rPr>
              <a:t>. This time L sends only diff after update in step 5.</a:t>
            </a:r>
            <a:endParaRPr lang="en-US" dirty="0">
              <a:solidFill>
                <a:srgbClr val="000000"/>
              </a:solidFill>
              <a:latin typeface="Gill Sans"/>
              <a:cs typeface="Gill Sans"/>
            </a:endParaRPr>
          </a:p>
          <a:p>
            <a:r>
              <a:rPr lang="en-US" dirty="0">
                <a:solidFill>
                  <a:srgbClr val="000000"/>
                </a:solidFill>
                <a:latin typeface="Gill Sans"/>
                <a:cs typeface="Gill Sans"/>
              </a:rPr>
              <a:t>8</a:t>
            </a:r>
            <a:r>
              <a:rPr lang="en-US" dirty="0" smtClean="0">
                <a:solidFill>
                  <a:srgbClr val="000000"/>
                </a:solidFill>
                <a:latin typeface="Gill Sans"/>
                <a:cs typeface="Gill Sans"/>
              </a:rPr>
              <a:t>. F loses update in step 3.</a:t>
            </a:r>
            <a:endParaRPr lang="en-US" dirty="0">
              <a:solidFill>
                <a:srgbClr val="000000"/>
              </a:solidFill>
              <a:latin typeface="Gill Sans"/>
              <a:cs typeface="Gill Sans"/>
            </a:endParaRPr>
          </a:p>
        </p:txBody>
      </p:sp>
      <p:sp>
        <p:nvSpPr>
          <p:cNvPr id="12" name="TextBox 11"/>
          <p:cNvSpPr txBox="1"/>
          <p:nvPr/>
        </p:nvSpPr>
        <p:spPr>
          <a:xfrm>
            <a:off x="2717829" y="1918878"/>
            <a:ext cx="3463875" cy="558800"/>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13" name="TextBox 12"/>
          <p:cNvSpPr txBox="1"/>
          <p:nvPr/>
        </p:nvSpPr>
        <p:spPr>
          <a:xfrm>
            <a:off x="2717829" y="4151236"/>
            <a:ext cx="3463875" cy="558800"/>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cxnSp>
        <p:nvCxnSpPr>
          <p:cNvPr id="16" name="Straight Arrow Connector 15"/>
          <p:cNvCxnSpPr/>
          <p:nvPr/>
        </p:nvCxnSpPr>
        <p:spPr>
          <a:xfrm>
            <a:off x="6375677" y="2093399"/>
            <a:ext cx="736324" cy="408502"/>
          </a:xfrm>
          <a:prstGeom prst="straightConnector1">
            <a:avLst/>
          </a:prstGeom>
          <a:ln w="5715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6375677" y="3975100"/>
            <a:ext cx="736324" cy="571500"/>
          </a:xfrm>
          <a:prstGeom prst="straightConnector1">
            <a:avLst/>
          </a:prstGeom>
          <a:ln w="57150" cap="flat" cmpd="sng">
            <a:solidFill>
              <a:srgbClr val="00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486662" y="2659421"/>
            <a:ext cx="2492990" cy="1200328"/>
          </a:xfrm>
          <a:prstGeom prst="rect">
            <a:avLst/>
          </a:prstGeom>
          <a:solidFill>
            <a:srgbClr val="EAA6A7"/>
          </a:solidFill>
          <a:ln w="38100" cmpd="sng">
            <a:solidFill>
              <a:srgbClr val="800000"/>
            </a:solidFill>
          </a:ln>
        </p:spPr>
        <p:txBody>
          <a:bodyPr wrap="none" rtlCol="0">
            <a:spAutoFit/>
          </a:bodyPr>
          <a:lstStyle/>
          <a:p>
            <a:pPr algn="ctr"/>
            <a:r>
              <a:rPr lang="en-US" sz="2400" b="1" dirty="0" smtClean="0">
                <a:solidFill>
                  <a:schemeClr val="bg1"/>
                </a:solidFill>
                <a:latin typeface="Gill Sans"/>
                <a:cs typeface="Gill Sans"/>
              </a:rPr>
              <a:t>Fault &amp; reboot</a:t>
            </a:r>
          </a:p>
          <a:p>
            <a:pPr algn="ctr"/>
            <a:r>
              <a:rPr lang="en-US" sz="2400" b="1" dirty="0" smtClean="0">
                <a:solidFill>
                  <a:schemeClr val="bg1"/>
                </a:solidFill>
                <a:latin typeface="Gill Sans"/>
                <a:cs typeface="Gill Sans"/>
              </a:rPr>
              <a:t>2 crashes</a:t>
            </a:r>
          </a:p>
          <a:p>
            <a:r>
              <a:rPr lang="en-US" sz="2400" b="1" dirty="0" smtClean="0">
                <a:solidFill>
                  <a:schemeClr val="bg1"/>
                </a:solidFill>
                <a:latin typeface="Gill Sans"/>
                <a:cs typeface="Gill Sans"/>
              </a:rPr>
              <a:t>2 reboots</a:t>
            </a:r>
            <a:endParaRPr lang="en-US" sz="2400" b="1" dirty="0">
              <a:solidFill>
                <a:schemeClr val="bg1"/>
              </a:solidFill>
              <a:latin typeface="Gill Sans"/>
              <a:cs typeface="Gill Sans"/>
            </a:endParaRPr>
          </a:p>
        </p:txBody>
      </p:sp>
    </p:spTree>
    <p:extLst>
      <p:ext uri="{BB962C8B-B14F-4D97-AF65-F5344CB8AC3E}">
        <p14:creationId xmlns:p14="http://schemas.microsoft.com/office/powerpoint/2010/main" val="170007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a:endCxn id="9" idx="1"/>
          </p:cNvCxnSpPr>
          <p:nvPr/>
        </p:nvCxnSpPr>
        <p:spPr>
          <a:xfrm rot="16200000" flipH="1">
            <a:off x="248420" y="1540782"/>
            <a:ext cx="569414" cy="290891"/>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rot="16200000" flipH="1">
            <a:off x="756696" y="2249936"/>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27</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Gill Sans"/>
                <a:cs typeface="Gill Sans"/>
              </a:rPr>
              <a:t>Timing</a:t>
            </a:r>
            <a:endParaRPr lang="en-US" sz="2600" dirty="0">
              <a:solidFill>
                <a:schemeClr val="tx1"/>
              </a:solidFill>
              <a:latin typeface="Gill Sans"/>
              <a:cs typeface="Gill Sans"/>
            </a:endParaRPr>
          </a:p>
        </p:txBody>
      </p:sp>
      <p:sp>
        <p:nvSpPr>
          <p:cNvPr id="9" name="Rounded Rectangle 8"/>
          <p:cNvSpPr/>
          <p:nvPr/>
        </p:nvSpPr>
        <p:spPr>
          <a:xfrm>
            <a:off x="678571" y="1739648"/>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Input</a:t>
            </a:r>
            <a:endParaRPr lang="en-US" sz="2600" dirty="0">
              <a:solidFill>
                <a:srgbClr val="00FF00"/>
              </a:solidFill>
              <a:latin typeface="Gill Sans"/>
              <a:cs typeface="Gill Sans"/>
            </a:endParaRPr>
          </a:p>
        </p:txBody>
      </p:sp>
      <p:sp>
        <p:nvSpPr>
          <p:cNvPr id="19" name="TextBox 18"/>
          <p:cNvSpPr txBox="1"/>
          <p:nvPr/>
        </p:nvSpPr>
        <p:spPr>
          <a:xfrm>
            <a:off x="936562" y="2218724"/>
            <a:ext cx="1062510" cy="492443"/>
          </a:xfrm>
          <a:prstGeom prst="rect">
            <a:avLst/>
          </a:prstGeom>
          <a:noFill/>
        </p:spPr>
        <p:txBody>
          <a:bodyPr wrap="none" rtlCol="0">
            <a:spAutoFit/>
          </a:bodyPr>
          <a:lstStyle/>
          <a:p>
            <a:r>
              <a:rPr lang="en-US" sz="2600" b="1" dirty="0" smtClean="0">
                <a:solidFill>
                  <a:srgbClr val="FF0000"/>
                </a:solidFill>
                <a:latin typeface="Gill Sans"/>
                <a:cs typeface="Gill Sans"/>
              </a:rPr>
              <a:t>Fault</a:t>
            </a:r>
          </a:p>
        </p:txBody>
      </p:sp>
      <p:sp>
        <p:nvSpPr>
          <p:cNvPr id="23" name="Content Placeholder 8"/>
          <p:cNvSpPr txBox="1">
            <a:spLocks/>
          </p:cNvSpPr>
          <p:nvPr/>
        </p:nvSpPr>
        <p:spPr>
          <a:xfrm>
            <a:off x="1999372" y="1173217"/>
            <a:ext cx="7144629" cy="725905"/>
          </a:xfrm>
          <a:prstGeom prst="rect">
            <a:avLst/>
          </a:prstGeom>
        </p:spPr>
        <p:txBody>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Wingdings" charset="2"/>
              <a:buNone/>
            </a:pPr>
            <a:r>
              <a:rPr lang="en-US" i="1" dirty="0" smtClean="0"/>
              <a:t>“How many bugs require fault injection?”</a:t>
            </a:r>
          </a:p>
        </p:txBody>
      </p:sp>
      <p:sp>
        <p:nvSpPr>
          <p:cNvPr id="25" name="Rectangle 24"/>
          <p:cNvSpPr/>
          <p:nvPr/>
        </p:nvSpPr>
        <p:spPr>
          <a:xfrm>
            <a:off x="2714805" y="2033373"/>
            <a:ext cx="2139127" cy="457200"/>
          </a:xfrm>
          <a:prstGeom prst="rect">
            <a:avLst/>
          </a:prstGeom>
          <a:solidFill>
            <a:schemeClr val="tx1"/>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37% = No fault</a:t>
            </a:r>
            <a:endParaRPr lang="en-US" dirty="0">
              <a:latin typeface="Gill Sans" charset="0"/>
              <a:ea typeface="Gill Sans" charset="0"/>
              <a:cs typeface="Gill Sans" charset="0"/>
            </a:endParaRPr>
          </a:p>
        </p:txBody>
      </p:sp>
      <p:sp>
        <p:nvSpPr>
          <p:cNvPr id="26" name="Rectangle 25"/>
          <p:cNvSpPr/>
          <p:nvPr/>
        </p:nvSpPr>
        <p:spPr>
          <a:xfrm>
            <a:off x="4854003" y="2033373"/>
            <a:ext cx="3642298" cy="457200"/>
          </a:xfrm>
          <a:prstGeom prst="rect">
            <a:avLst/>
          </a:prstGeom>
          <a:solidFill>
            <a:srgbClr val="FF000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Gill Sans" charset="0"/>
                <a:ea typeface="Gill Sans" charset="0"/>
                <a:cs typeface="Gill Sans" charset="0"/>
              </a:rPr>
              <a:t> 63% = Yes</a:t>
            </a:r>
            <a:endParaRPr lang="en-US" dirty="0">
              <a:solidFill>
                <a:schemeClr val="tx1"/>
              </a:solidFill>
              <a:latin typeface="Gill Sans" charset="0"/>
              <a:ea typeface="Gill Sans" charset="0"/>
              <a:cs typeface="Gill Sans" charset="0"/>
            </a:endParaRPr>
          </a:p>
        </p:txBody>
      </p:sp>
      <p:sp>
        <p:nvSpPr>
          <p:cNvPr id="27" name="Content Placeholder 8"/>
          <p:cNvSpPr txBox="1">
            <a:spLocks/>
          </p:cNvSpPr>
          <p:nvPr/>
        </p:nvSpPr>
        <p:spPr>
          <a:xfrm>
            <a:off x="1999372" y="2758588"/>
            <a:ext cx="7144629" cy="72590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Wingdings" charset="2"/>
              <a:buNone/>
            </a:pPr>
            <a:r>
              <a:rPr lang="en-US" i="1" dirty="0" smtClean="0"/>
              <a:t>“What kind of fault? &amp; How many times?”</a:t>
            </a:r>
          </a:p>
        </p:txBody>
      </p:sp>
      <p:grpSp>
        <p:nvGrpSpPr>
          <p:cNvPr id="28" name="Group 27"/>
          <p:cNvGrpSpPr/>
          <p:nvPr/>
        </p:nvGrpSpPr>
        <p:grpSpPr>
          <a:xfrm>
            <a:off x="2714806" y="3611387"/>
            <a:ext cx="5849235" cy="457200"/>
            <a:chOff x="2166387" y="3428038"/>
            <a:chExt cx="4558558" cy="457200"/>
          </a:xfrm>
        </p:grpSpPr>
        <p:sp>
          <p:nvSpPr>
            <p:cNvPr id="29" name="Rectangle 28"/>
            <p:cNvSpPr/>
            <p:nvPr/>
          </p:nvSpPr>
          <p:spPr>
            <a:xfrm>
              <a:off x="2166387" y="3428038"/>
              <a:ext cx="4023357" cy="457200"/>
            </a:xfrm>
            <a:prstGeom prst="rect">
              <a:avLst/>
            </a:prstGeom>
            <a:solidFill>
              <a:srgbClr val="FFFFFF"/>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88% = No </a:t>
              </a:r>
              <a:r>
                <a:rPr lang="en-US" dirty="0">
                  <a:latin typeface="Gill Sans" charset="0"/>
                  <a:ea typeface="Gill Sans" charset="0"/>
                  <a:cs typeface="Gill Sans" charset="0"/>
                </a:rPr>
                <a:t>t</a:t>
              </a:r>
              <a:r>
                <a:rPr lang="en-US" dirty="0" smtClean="0">
                  <a:latin typeface="Gill Sans" charset="0"/>
                  <a:ea typeface="Gill Sans" charset="0"/>
                  <a:cs typeface="Gill Sans" charset="0"/>
                </a:rPr>
                <a:t>imeout</a:t>
              </a:r>
              <a:endParaRPr lang="en-US" dirty="0">
                <a:latin typeface="Gill Sans" charset="0"/>
                <a:ea typeface="Gill Sans" charset="0"/>
                <a:cs typeface="Gill Sans" charset="0"/>
              </a:endParaRPr>
            </a:p>
          </p:txBody>
        </p:sp>
        <p:sp>
          <p:nvSpPr>
            <p:cNvPr id="30" name="Rectangle 29"/>
            <p:cNvSpPr/>
            <p:nvPr/>
          </p:nvSpPr>
          <p:spPr>
            <a:xfrm>
              <a:off x="6176305" y="3428038"/>
              <a:ext cx="548640" cy="457200"/>
            </a:xfrm>
            <a:prstGeom prst="rect">
              <a:avLst/>
            </a:prstGeom>
            <a:solidFill>
              <a:srgbClr val="FF0000"/>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Gill Sans" charset="0"/>
                  <a:ea typeface="Gill Sans" charset="0"/>
                  <a:cs typeface="Gill Sans" charset="0"/>
                </a:rPr>
                <a:t>12%</a:t>
              </a:r>
              <a:endParaRPr lang="en-US" dirty="0">
                <a:solidFill>
                  <a:schemeClr val="tx1"/>
                </a:solidFill>
                <a:latin typeface="Gill Sans" charset="0"/>
                <a:ea typeface="Gill Sans" charset="0"/>
                <a:cs typeface="Gill Sans" charset="0"/>
              </a:endParaRPr>
            </a:p>
          </p:txBody>
        </p:sp>
      </p:grpSp>
      <p:sp>
        <p:nvSpPr>
          <p:cNvPr id="34" name="Rectangle 33"/>
          <p:cNvSpPr/>
          <p:nvPr/>
        </p:nvSpPr>
        <p:spPr>
          <a:xfrm>
            <a:off x="2714807" y="4347370"/>
            <a:ext cx="3100053" cy="457200"/>
          </a:xfrm>
          <a:prstGeom prst="rect">
            <a:avLst/>
          </a:prstGeom>
          <a:solidFill>
            <a:srgbClr val="FFFFFF"/>
          </a:solidFill>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53% = No crash</a:t>
            </a:r>
            <a:endParaRPr lang="en-US" dirty="0">
              <a:latin typeface="Gill Sans" charset="0"/>
              <a:ea typeface="Gill Sans" charset="0"/>
              <a:cs typeface="Gill Sans" charset="0"/>
            </a:endParaRPr>
          </a:p>
        </p:txBody>
      </p:sp>
      <p:sp>
        <p:nvSpPr>
          <p:cNvPr id="35" name="Rectangle 34"/>
          <p:cNvSpPr/>
          <p:nvPr/>
        </p:nvSpPr>
        <p:spPr>
          <a:xfrm>
            <a:off x="5814860" y="4347370"/>
            <a:ext cx="2047205" cy="457200"/>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charset="0"/>
                <a:ea typeface="Gill Sans" charset="0"/>
                <a:cs typeface="Gill Sans" charset="0"/>
              </a:rPr>
              <a:t>35% = </a:t>
            </a:r>
            <a:r>
              <a:rPr lang="en-US" b="1" dirty="0" smtClean="0">
                <a:solidFill>
                  <a:schemeClr val="tx1"/>
                </a:solidFill>
                <a:latin typeface="Gill Sans" charset="0"/>
                <a:ea typeface="Gill Sans" charset="0"/>
                <a:cs typeface="Gill Sans" charset="0"/>
              </a:rPr>
              <a:t>1 crash</a:t>
            </a:r>
            <a:endParaRPr lang="en-US" b="1" dirty="0">
              <a:solidFill>
                <a:schemeClr val="tx1"/>
              </a:solidFill>
              <a:latin typeface="Gill Sans" charset="0"/>
              <a:ea typeface="Gill Sans" charset="0"/>
              <a:cs typeface="Gill Sans" charset="0"/>
            </a:endParaRPr>
          </a:p>
        </p:txBody>
      </p:sp>
      <p:sp>
        <p:nvSpPr>
          <p:cNvPr id="36" name="Rectangle 35"/>
          <p:cNvSpPr/>
          <p:nvPr/>
        </p:nvSpPr>
        <p:spPr>
          <a:xfrm>
            <a:off x="7862065" y="4347370"/>
            <a:ext cx="701971" cy="457200"/>
          </a:xfrm>
          <a:prstGeom prst="rect">
            <a:avLst/>
          </a:prstGeom>
          <a:solidFill>
            <a:srgbClr val="8000FF"/>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atin typeface="Gill Sans" charset="0"/>
                <a:ea typeface="Gill Sans" charset="0"/>
                <a:cs typeface="Gill Sans" charset="0"/>
              </a:rPr>
              <a:t>12%</a:t>
            </a:r>
            <a:endParaRPr lang="en-US" dirty="0">
              <a:latin typeface="Gill Sans" charset="0"/>
              <a:ea typeface="Gill Sans" charset="0"/>
              <a:cs typeface="Gill Sans" charset="0"/>
            </a:endParaRPr>
          </a:p>
        </p:txBody>
      </p:sp>
      <p:sp>
        <p:nvSpPr>
          <p:cNvPr id="2" name="Rounded Rectangle 1"/>
          <p:cNvSpPr/>
          <p:nvPr/>
        </p:nvSpPr>
        <p:spPr>
          <a:xfrm>
            <a:off x="470604" y="5197193"/>
            <a:ext cx="8296217" cy="1291294"/>
          </a:xfrm>
          <a:prstGeom prst="roundRect">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i="1" dirty="0">
                <a:solidFill>
                  <a:schemeClr val="bg1"/>
                </a:solidFill>
                <a:latin typeface="Gill Sans"/>
                <a:cs typeface="Gill Sans"/>
              </a:rPr>
              <a:t>Real-world DC bugs are </a:t>
            </a:r>
            <a:r>
              <a:rPr lang="en-US" sz="3600" b="1" i="1" dirty="0">
                <a:solidFill>
                  <a:schemeClr val="bg1"/>
                </a:solidFill>
                <a:latin typeface="Gill Sans"/>
                <a:cs typeface="Gill Sans"/>
              </a:rPr>
              <a:t>NOT</a:t>
            </a:r>
            <a:r>
              <a:rPr lang="en-US" sz="3600" i="1" dirty="0">
                <a:solidFill>
                  <a:schemeClr val="bg1"/>
                </a:solidFill>
                <a:latin typeface="Gill Sans"/>
                <a:cs typeface="Gill Sans"/>
              </a:rPr>
              <a:t> just </a:t>
            </a:r>
            <a:r>
              <a:rPr lang="en-US" sz="3600" i="1" dirty="0" smtClean="0">
                <a:solidFill>
                  <a:schemeClr val="bg1"/>
                </a:solidFill>
                <a:latin typeface="Gill Sans"/>
                <a:cs typeface="Gill Sans"/>
              </a:rPr>
              <a:t>about</a:t>
            </a:r>
          </a:p>
          <a:p>
            <a:pPr algn="ctr"/>
            <a:r>
              <a:rPr lang="en-US" sz="3600" i="1" dirty="0">
                <a:solidFill>
                  <a:schemeClr val="bg1"/>
                </a:solidFill>
                <a:latin typeface="Gill Sans"/>
                <a:cs typeface="Gill Sans"/>
              </a:rPr>
              <a:t>m</a:t>
            </a:r>
            <a:r>
              <a:rPr lang="en-US" sz="3600" i="1" dirty="0" smtClean="0">
                <a:solidFill>
                  <a:schemeClr val="bg1"/>
                </a:solidFill>
                <a:latin typeface="Gill Sans"/>
                <a:cs typeface="Gill Sans"/>
              </a:rPr>
              <a:t>essage re</a:t>
            </a:r>
            <a:r>
              <a:rPr lang="en-US" sz="3600" i="1" dirty="0">
                <a:solidFill>
                  <a:schemeClr val="bg1"/>
                </a:solidFill>
                <a:latin typeface="Gill Sans"/>
                <a:cs typeface="Gill Sans"/>
              </a:rPr>
              <a:t>-ordering, but </a:t>
            </a:r>
            <a:r>
              <a:rPr lang="en-US" sz="3600" b="1" i="1" dirty="0" smtClean="0">
                <a:solidFill>
                  <a:srgbClr val="FF0000"/>
                </a:solidFill>
                <a:latin typeface="Gill Sans"/>
                <a:cs typeface="Gill Sans"/>
              </a:rPr>
              <a:t>faults</a:t>
            </a:r>
            <a:r>
              <a:rPr lang="en-US" sz="3600" i="1" dirty="0" smtClean="0">
                <a:solidFill>
                  <a:srgbClr val="FF0000"/>
                </a:solidFill>
                <a:latin typeface="Gill Sans"/>
                <a:cs typeface="Gill Sans"/>
              </a:rPr>
              <a:t> </a:t>
            </a:r>
            <a:r>
              <a:rPr lang="en-US" sz="3600" i="1" dirty="0" smtClean="0">
                <a:solidFill>
                  <a:schemeClr val="bg1"/>
                </a:solidFill>
                <a:latin typeface="Gill Sans"/>
                <a:cs typeface="Gill Sans"/>
              </a:rPr>
              <a:t>as well</a:t>
            </a:r>
            <a:endParaRPr lang="en-US" sz="3600" i="1" dirty="0">
              <a:solidFill>
                <a:schemeClr val="bg1"/>
              </a:solidFill>
              <a:latin typeface="Gill Sans"/>
              <a:cs typeface="Gill Sans"/>
            </a:endParaRPr>
          </a:p>
        </p:txBody>
      </p:sp>
    </p:spTree>
    <p:extLst>
      <p:ext uri="{BB962C8B-B14F-4D97-AF65-F5344CB8AC3E}">
        <p14:creationId xmlns:p14="http://schemas.microsoft.com/office/powerpoint/2010/main" val="2964433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dissolve">
                                      <p:cBhvr>
                                        <p:cTn id="24" dur="500"/>
                                        <p:tgtEl>
                                          <p:spTgt spid="34"/>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dissolve">
                                      <p:cBhvr>
                                        <p:cTn id="27" dur="500"/>
                                        <p:tgtEl>
                                          <p:spTgt spid="3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ssolve">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34" grpId="0" animBg="1"/>
      <p:bldP spid="35" grpId="0" animBg="1"/>
      <p:bldP spid="36"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a:endCxn id="9" idx="1"/>
          </p:cNvCxnSpPr>
          <p:nvPr/>
        </p:nvCxnSpPr>
        <p:spPr>
          <a:xfrm rot="16200000" flipH="1">
            <a:off x="248420" y="1540782"/>
            <a:ext cx="569414" cy="290891"/>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rot="16200000" flipH="1">
            <a:off x="756696" y="2249936"/>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28</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Gill Sans"/>
                <a:cs typeface="Gill Sans"/>
              </a:rPr>
              <a:t>Timing</a:t>
            </a:r>
            <a:endParaRPr lang="en-US" sz="2600" dirty="0">
              <a:solidFill>
                <a:schemeClr val="tx1"/>
              </a:solidFill>
              <a:latin typeface="Gill Sans"/>
              <a:cs typeface="Gill Sans"/>
            </a:endParaRPr>
          </a:p>
        </p:txBody>
      </p:sp>
      <p:sp>
        <p:nvSpPr>
          <p:cNvPr id="9" name="Rounded Rectangle 8"/>
          <p:cNvSpPr/>
          <p:nvPr/>
        </p:nvSpPr>
        <p:spPr>
          <a:xfrm>
            <a:off x="678571" y="1739648"/>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Input</a:t>
            </a:r>
            <a:endParaRPr lang="en-US" sz="2600" dirty="0">
              <a:solidFill>
                <a:srgbClr val="00FF00"/>
              </a:solidFill>
              <a:latin typeface="Gill Sans"/>
              <a:cs typeface="Gill Sans"/>
            </a:endParaRPr>
          </a:p>
        </p:txBody>
      </p:sp>
      <p:sp>
        <p:nvSpPr>
          <p:cNvPr id="19" name="TextBox 18"/>
          <p:cNvSpPr txBox="1"/>
          <p:nvPr/>
        </p:nvSpPr>
        <p:spPr>
          <a:xfrm>
            <a:off x="936560" y="2218724"/>
            <a:ext cx="1428659" cy="892552"/>
          </a:xfrm>
          <a:prstGeom prst="rect">
            <a:avLst/>
          </a:prstGeom>
          <a:noFill/>
        </p:spPr>
        <p:txBody>
          <a:bodyPr wrap="none" rtlCol="0">
            <a:spAutoFit/>
          </a:bodyPr>
          <a:lstStyle/>
          <a:p>
            <a:r>
              <a:rPr lang="en-US" sz="2600" dirty="0" smtClean="0">
                <a:solidFill>
                  <a:schemeClr val="bg1"/>
                </a:solidFill>
                <a:latin typeface="Gill Sans"/>
                <a:cs typeface="Gill Sans"/>
              </a:rPr>
              <a:t>Fault</a:t>
            </a:r>
          </a:p>
          <a:p>
            <a:r>
              <a:rPr lang="en-US" sz="2600" b="1" dirty="0" smtClean="0">
                <a:solidFill>
                  <a:srgbClr val="FF0000"/>
                </a:solidFill>
                <a:latin typeface="Gill Sans"/>
                <a:cs typeface="Gill Sans"/>
              </a:rPr>
              <a:t>Reboot</a:t>
            </a:r>
          </a:p>
        </p:txBody>
      </p:sp>
      <p:cxnSp>
        <p:nvCxnSpPr>
          <p:cNvPr id="40" name="Elbow Connector 39"/>
          <p:cNvCxnSpPr/>
          <p:nvPr/>
        </p:nvCxnSpPr>
        <p:spPr>
          <a:xfrm rot="16200000" flipH="1">
            <a:off x="703957" y="2602225"/>
            <a:ext cx="399779" cy="186977"/>
          </a:xfrm>
          <a:prstGeom prst="bentConnector3">
            <a:avLst>
              <a:gd name="adj1" fmla="val 97651"/>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Content Placeholder 8"/>
          <p:cNvSpPr txBox="1">
            <a:spLocks/>
          </p:cNvSpPr>
          <p:nvPr/>
        </p:nvSpPr>
        <p:spPr>
          <a:xfrm>
            <a:off x="2032000" y="1175475"/>
            <a:ext cx="7112000" cy="725905"/>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Font typeface="Wingdings" charset="2"/>
              <a:buNone/>
            </a:pPr>
            <a:r>
              <a:rPr lang="en-US" i="1" dirty="0" smtClean="0"/>
              <a:t>“How many reboots?”</a:t>
            </a:r>
          </a:p>
        </p:txBody>
      </p:sp>
      <p:grpSp>
        <p:nvGrpSpPr>
          <p:cNvPr id="49" name="Group 48"/>
          <p:cNvGrpSpPr/>
          <p:nvPr/>
        </p:nvGrpSpPr>
        <p:grpSpPr>
          <a:xfrm>
            <a:off x="2651303" y="2038623"/>
            <a:ext cx="6113848" cy="457200"/>
            <a:chOff x="2152891" y="4595154"/>
            <a:chExt cx="4569177" cy="457200"/>
          </a:xfrm>
        </p:grpSpPr>
        <p:sp>
          <p:nvSpPr>
            <p:cNvPr id="50" name="Rectangle 49"/>
            <p:cNvSpPr/>
            <p:nvPr/>
          </p:nvSpPr>
          <p:spPr>
            <a:xfrm>
              <a:off x="2152891" y="4595154"/>
              <a:ext cx="3337560" cy="457200"/>
            </a:xfrm>
            <a:prstGeom prst="rect">
              <a:avLst/>
            </a:prstGeom>
            <a:solidFill>
              <a:srgbClr val="FFFFFF"/>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73% = No reboot</a:t>
              </a:r>
              <a:endParaRPr lang="en-US" dirty="0">
                <a:latin typeface="Gill Sans" charset="0"/>
                <a:ea typeface="Gill Sans" charset="0"/>
                <a:cs typeface="Gill Sans" charset="0"/>
              </a:endParaRPr>
            </a:p>
          </p:txBody>
        </p:sp>
        <p:sp>
          <p:nvSpPr>
            <p:cNvPr id="51" name="Rectangle 50"/>
            <p:cNvSpPr/>
            <p:nvPr/>
          </p:nvSpPr>
          <p:spPr>
            <a:xfrm>
              <a:off x="5490507" y="4595154"/>
              <a:ext cx="91440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Gill Sans" charset="0"/>
                  <a:ea typeface="Gill Sans" charset="0"/>
                  <a:cs typeface="Gill Sans" charset="0"/>
                </a:rPr>
                <a:t>20% = 1</a:t>
              </a:r>
              <a:endParaRPr lang="en-US" b="1" dirty="0">
                <a:solidFill>
                  <a:schemeClr val="tx1"/>
                </a:solidFill>
                <a:latin typeface="Gill Sans" charset="0"/>
                <a:ea typeface="Gill Sans" charset="0"/>
                <a:cs typeface="Gill Sans" charset="0"/>
              </a:endParaRPr>
            </a:p>
          </p:txBody>
        </p:sp>
        <p:sp>
          <p:nvSpPr>
            <p:cNvPr id="52" name="Rectangle 51"/>
            <p:cNvSpPr/>
            <p:nvPr/>
          </p:nvSpPr>
          <p:spPr>
            <a:xfrm>
              <a:off x="6402028" y="4595154"/>
              <a:ext cx="320040" cy="457200"/>
            </a:xfrm>
            <a:prstGeom prst="rect">
              <a:avLst/>
            </a:prstGeom>
            <a:solidFill>
              <a:srgbClr val="8000FF"/>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dirty="0" smtClean="0">
                  <a:solidFill>
                    <a:schemeClr val="tx1"/>
                  </a:solidFill>
                  <a:latin typeface="Gill Sans" charset="0"/>
                  <a:ea typeface="Gill Sans" charset="0"/>
                  <a:cs typeface="Gill Sans" charset="0"/>
                </a:rPr>
                <a:t>7%</a:t>
              </a:r>
              <a:endParaRPr lang="en-US" dirty="0">
                <a:solidFill>
                  <a:schemeClr val="tx1"/>
                </a:solidFill>
                <a:latin typeface="Gill Sans" charset="0"/>
                <a:ea typeface="Gill Sans" charset="0"/>
                <a:cs typeface="Gill Sans" charset="0"/>
              </a:endParaRPr>
            </a:p>
          </p:txBody>
        </p:sp>
      </p:grpSp>
    </p:spTree>
    <p:extLst>
      <p:ext uri="{BB962C8B-B14F-4D97-AF65-F5344CB8AC3E}">
        <p14:creationId xmlns:p14="http://schemas.microsoft.com/office/powerpoint/2010/main" val="19430562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lbow Connector 9"/>
          <p:cNvCxnSpPr>
            <a:endCxn id="9" idx="1"/>
          </p:cNvCxnSpPr>
          <p:nvPr/>
        </p:nvCxnSpPr>
        <p:spPr>
          <a:xfrm rot="16200000" flipH="1">
            <a:off x="248420" y="1540782"/>
            <a:ext cx="569414" cy="290891"/>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17"/>
          <p:cNvCxnSpPr/>
          <p:nvPr/>
        </p:nvCxnSpPr>
        <p:spPr>
          <a:xfrm rot="16200000" flipH="1">
            <a:off x="756696" y="2249936"/>
            <a:ext cx="294297" cy="186976"/>
          </a:xfrm>
          <a:prstGeom prst="bentConnector3">
            <a:avLst>
              <a:gd name="adj1" fmla="val 102623"/>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endCxn id="14" idx="1"/>
          </p:cNvCxnSpPr>
          <p:nvPr/>
        </p:nvCxnSpPr>
        <p:spPr>
          <a:xfrm rot="16200000" flipH="1">
            <a:off x="364063" y="1092251"/>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29</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175474"/>
            <a:ext cx="1524000" cy="462573"/>
          </a:xfrm>
          <a:prstGeom prst="roundRect">
            <a:avLst>
              <a:gd name="adj" fmla="val 24904"/>
            </a:avLst>
          </a:prstGeom>
          <a:solidFill>
            <a:schemeClr val="bg1"/>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Gill Sans"/>
                <a:cs typeface="Gill Sans"/>
              </a:rPr>
              <a:t>Timing</a:t>
            </a:r>
            <a:endParaRPr lang="en-US" sz="2600" dirty="0">
              <a:solidFill>
                <a:schemeClr val="tx1"/>
              </a:solidFill>
              <a:latin typeface="Gill Sans"/>
              <a:cs typeface="Gill Sans"/>
            </a:endParaRPr>
          </a:p>
        </p:txBody>
      </p:sp>
      <p:sp>
        <p:nvSpPr>
          <p:cNvPr id="9" name="Rounded Rectangle 8"/>
          <p:cNvSpPr/>
          <p:nvPr/>
        </p:nvSpPr>
        <p:spPr>
          <a:xfrm>
            <a:off x="678571" y="1739648"/>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Input</a:t>
            </a:r>
            <a:endParaRPr lang="en-US" sz="2600" dirty="0">
              <a:solidFill>
                <a:srgbClr val="00FF00"/>
              </a:solidFill>
              <a:latin typeface="Gill Sans"/>
              <a:cs typeface="Gill Sans"/>
            </a:endParaRPr>
          </a:p>
        </p:txBody>
      </p:sp>
      <p:sp>
        <p:nvSpPr>
          <p:cNvPr id="19" name="TextBox 18"/>
          <p:cNvSpPr txBox="1"/>
          <p:nvPr/>
        </p:nvSpPr>
        <p:spPr>
          <a:xfrm>
            <a:off x="936561" y="2218723"/>
            <a:ext cx="1869535" cy="1292662"/>
          </a:xfrm>
          <a:prstGeom prst="rect">
            <a:avLst/>
          </a:prstGeom>
          <a:noFill/>
        </p:spPr>
        <p:txBody>
          <a:bodyPr wrap="none" rtlCol="0">
            <a:spAutoFit/>
          </a:bodyPr>
          <a:lstStyle/>
          <a:p>
            <a:r>
              <a:rPr lang="en-US" sz="2600" dirty="0" smtClean="0">
                <a:solidFill>
                  <a:schemeClr val="bg1"/>
                </a:solidFill>
                <a:latin typeface="Gill Sans"/>
                <a:cs typeface="Gill Sans"/>
              </a:rPr>
              <a:t>Fault</a:t>
            </a:r>
          </a:p>
          <a:p>
            <a:r>
              <a:rPr lang="en-US" sz="2600" dirty="0" smtClean="0">
                <a:solidFill>
                  <a:schemeClr val="bg1"/>
                </a:solidFill>
                <a:latin typeface="Gill Sans"/>
                <a:cs typeface="Gill Sans"/>
              </a:rPr>
              <a:t>Reboot</a:t>
            </a:r>
          </a:p>
          <a:p>
            <a:r>
              <a:rPr lang="en-US" sz="2600" b="1" dirty="0" smtClean="0">
                <a:solidFill>
                  <a:srgbClr val="FF0000"/>
                </a:solidFill>
                <a:latin typeface="Gill Sans"/>
                <a:cs typeface="Gill Sans"/>
              </a:rPr>
              <a:t>Workload</a:t>
            </a:r>
          </a:p>
        </p:txBody>
      </p:sp>
      <p:cxnSp>
        <p:nvCxnSpPr>
          <p:cNvPr id="40" name="Elbow Connector 39"/>
          <p:cNvCxnSpPr/>
          <p:nvPr/>
        </p:nvCxnSpPr>
        <p:spPr>
          <a:xfrm rot="16200000" flipH="1">
            <a:off x="703957" y="2602225"/>
            <a:ext cx="399779" cy="186977"/>
          </a:xfrm>
          <a:prstGeom prst="bentConnector3">
            <a:avLst>
              <a:gd name="adj1" fmla="val 97651"/>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rot="16200000" flipH="1">
            <a:off x="703957" y="3002004"/>
            <a:ext cx="399779" cy="186977"/>
          </a:xfrm>
          <a:prstGeom prst="bentConnector3">
            <a:avLst>
              <a:gd name="adj1" fmla="val 97651"/>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 descr="pax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6627" y="604714"/>
            <a:ext cx="850899" cy="5956300"/>
          </a:xfrm>
          <a:prstGeom prst="rect">
            <a:avLst/>
          </a:prstGeom>
        </p:spPr>
      </p:pic>
      <p:sp>
        <p:nvSpPr>
          <p:cNvPr id="11" name="TextBox 10"/>
          <p:cNvSpPr txBox="1"/>
          <p:nvPr/>
        </p:nvSpPr>
        <p:spPr>
          <a:xfrm>
            <a:off x="3382426" y="2969521"/>
            <a:ext cx="391604" cy="646331"/>
          </a:xfrm>
          <a:prstGeom prst="rect">
            <a:avLst/>
          </a:prstGeom>
          <a:noFill/>
        </p:spPr>
        <p:txBody>
          <a:bodyPr wrap="none" rtlCol="0">
            <a:spAutoFit/>
          </a:bodyPr>
          <a:lstStyle/>
          <a:p>
            <a:r>
              <a:rPr lang="en-US" i="1" dirty="0" smtClean="0">
                <a:solidFill>
                  <a:srgbClr val="000000"/>
                </a:solidFill>
                <a:latin typeface="Gill Sans"/>
                <a:cs typeface="Gill Sans"/>
              </a:rPr>
              <a:t>n</a:t>
            </a:r>
          </a:p>
          <a:p>
            <a:r>
              <a:rPr lang="en-US" i="1" dirty="0" smtClean="0">
                <a:solidFill>
                  <a:srgbClr val="000000"/>
                </a:solidFill>
                <a:latin typeface="Gill Sans"/>
                <a:cs typeface="Gill Sans"/>
              </a:rPr>
              <a:t>m</a:t>
            </a:r>
            <a:endParaRPr lang="en-US" i="1" dirty="0">
              <a:solidFill>
                <a:srgbClr val="000000"/>
              </a:solidFill>
              <a:latin typeface="Gill Sans"/>
              <a:cs typeface="Gill Sans"/>
            </a:endParaRPr>
          </a:p>
        </p:txBody>
      </p:sp>
      <p:sp>
        <p:nvSpPr>
          <p:cNvPr id="24" name="TextBox 23"/>
          <p:cNvSpPr txBox="1"/>
          <p:nvPr/>
        </p:nvSpPr>
        <p:spPr>
          <a:xfrm>
            <a:off x="3369728" y="4772921"/>
            <a:ext cx="333895" cy="646331"/>
          </a:xfrm>
          <a:prstGeom prst="rect">
            <a:avLst/>
          </a:prstGeom>
          <a:noFill/>
        </p:spPr>
        <p:txBody>
          <a:bodyPr wrap="none" rtlCol="0">
            <a:spAutoFit/>
          </a:bodyPr>
          <a:lstStyle/>
          <a:p>
            <a:r>
              <a:rPr lang="en-US" i="1" dirty="0" smtClean="0">
                <a:solidFill>
                  <a:srgbClr val="000000"/>
                </a:solidFill>
                <a:latin typeface="Gill Sans"/>
                <a:cs typeface="Gill Sans"/>
              </a:rPr>
              <a:t>p</a:t>
            </a:r>
          </a:p>
          <a:p>
            <a:r>
              <a:rPr lang="en-US" i="1" dirty="0" smtClean="0">
                <a:solidFill>
                  <a:srgbClr val="000000"/>
                </a:solidFill>
                <a:latin typeface="Gill Sans"/>
                <a:cs typeface="Gill Sans"/>
              </a:rPr>
              <a:t>o</a:t>
            </a:r>
            <a:endParaRPr lang="en-US" i="1" dirty="0">
              <a:solidFill>
                <a:srgbClr val="000000"/>
              </a:solidFill>
              <a:latin typeface="Gill Sans"/>
              <a:cs typeface="Gill Sans"/>
            </a:endParaRPr>
          </a:p>
        </p:txBody>
      </p:sp>
      <p:sp>
        <p:nvSpPr>
          <p:cNvPr id="25" name="TextBox 24"/>
          <p:cNvSpPr txBox="1"/>
          <p:nvPr/>
        </p:nvSpPr>
        <p:spPr>
          <a:xfrm>
            <a:off x="3369727" y="5482752"/>
            <a:ext cx="329049" cy="723275"/>
          </a:xfrm>
          <a:prstGeom prst="rect">
            <a:avLst/>
          </a:prstGeom>
          <a:noFill/>
        </p:spPr>
        <p:txBody>
          <a:bodyPr wrap="none" rtlCol="0">
            <a:spAutoFit/>
          </a:bodyPr>
          <a:lstStyle/>
          <a:p>
            <a:r>
              <a:rPr lang="en-US" i="1" dirty="0" smtClean="0">
                <a:solidFill>
                  <a:srgbClr val="000000"/>
                </a:solidFill>
                <a:latin typeface="Gill Sans"/>
                <a:cs typeface="Gill Sans"/>
              </a:rPr>
              <a:t>r</a:t>
            </a:r>
          </a:p>
          <a:p>
            <a:endParaRPr lang="en-US" sz="500" i="1" dirty="0" smtClean="0">
              <a:solidFill>
                <a:srgbClr val="000000"/>
              </a:solidFill>
              <a:latin typeface="Gill Sans"/>
              <a:cs typeface="Gill Sans"/>
            </a:endParaRPr>
          </a:p>
          <a:p>
            <a:r>
              <a:rPr lang="en-US" i="1" dirty="0" smtClean="0">
                <a:solidFill>
                  <a:srgbClr val="000000"/>
                </a:solidFill>
                <a:latin typeface="Gill Sans"/>
                <a:cs typeface="Gill Sans"/>
              </a:rPr>
              <a:t>q</a:t>
            </a:r>
          </a:p>
        </p:txBody>
      </p:sp>
      <p:sp>
        <p:nvSpPr>
          <p:cNvPr id="27" name="Oval 26"/>
          <p:cNvSpPr/>
          <p:nvPr/>
        </p:nvSpPr>
        <p:spPr>
          <a:xfrm>
            <a:off x="3364425" y="2969521"/>
            <a:ext cx="364597" cy="697131"/>
          </a:xfrm>
          <a:prstGeom prst="ellipse">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3331137" y="4779002"/>
            <a:ext cx="364597" cy="697131"/>
          </a:xfrm>
          <a:prstGeom prst="ellipse">
            <a:avLst/>
          </a:prstGeom>
          <a:no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3331137" y="5514977"/>
            <a:ext cx="364597" cy="794644"/>
          </a:xfrm>
          <a:prstGeom prst="ellipse">
            <a:avLst/>
          </a:prstGeom>
          <a:noFill/>
          <a:ln w="762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Content Placeholder 8"/>
          <p:cNvSpPr txBox="1">
            <a:spLocks/>
          </p:cNvSpPr>
          <p:nvPr/>
        </p:nvSpPr>
        <p:spPr>
          <a:xfrm>
            <a:off x="3729021" y="604715"/>
            <a:ext cx="5286623" cy="594588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buNone/>
            </a:pPr>
            <a:r>
              <a:rPr lang="en-US" dirty="0" smtClean="0">
                <a:solidFill>
                  <a:schemeClr val="bg1"/>
                </a:solidFill>
              </a:rPr>
              <a:t>Cassandra</a:t>
            </a:r>
            <a:r>
              <a:rPr lang="en-US" dirty="0">
                <a:solidFill>
                  <a:schemeClr val="bg1"/>
                </a:solidFill>
              </a:rPr>
              <a:t> </a:t>
            </a:r>
            <a:r>
              <a:rPr lang="en-US" dirty="0" err="1" smtClean="0">
                <a:solidFill>
                  <a:schemeClr val="bg1"/>
                </a:solidFill>
              </a:rPr>
              <a:t>Paxos</a:t>
            </a:r>
            <a:r>
              <a:rPr lang="en-US" dirty="0" smtClean="0">
                <a:solidFill>
                  <a:schemeClr val="bg1"/>
                </a:solidFill>
              </a:rPr>
              <a:t> bug</a:t>
            </a:r>
          </a:p>
          <a:p>
            <a:pPr marL="0" indent="0" algn="ctr">
              <a:buNone/>
            </a:pPr>
            <a:r>
              <a:rPr lang="en-US" sz="1800" dirty="0" smtClean="0">
                <a:solidFill>
                  <a:schemeClr val="tx1">
                    <a:lumMod val="65000"/>
                  </a:schemeClr>
                </a:solidFill>
              </a:rPr>
              <a:t>(Cassandra-6023)</a:t>
            </a:r>
          </a:p>
          <a:p>
            <a:pPr marL="0" indent="0" algn="ctr">
              <a:buNone/>
            </a:pPr>
            <a:r>
              <a:rPr lang="en-US" b="1" dirty="0" smtClean="0"/>
              <a:t>3 concurrent </a:t>
            </a:r>
            <a:br>
              <a:rPr lang="en-US" b="1" dirty="0" smtClean="0"/>
            </a:br>
            <a:r>
              <a:rPr lang="en-US" b="1" dirty="0" smtClean="0"/>
              <a:t>user requests!</a:t>
            </a:r>
            <a:endParaRPr lang="en-US" sz="800" i="1" dirty="0" smtClean="0"/>
          </a:p>
          <a:p>
            <a:pPr marL="0" indent="0" algn="ctr">
              <a:buNone/>
            </a:pPr>
            <a:r>
              <a:rPr lang="en-US" i="1" dirty="0" smtClean="0"/>
              <a:t>“</a:t>
            </a:r>
            <a:r>
              <a:rPr lang="en-US" i="1" dirty="0"/>
              <a:t>How </a:t>
            </a:r>
            <a:r>
              <a:rPr lang="en-US" i="1" dirty="0" smtClean="0"/>
              <a:t>many protocols to run as input?</a:t>
            </a:r>
            <a:r>
              <a:rPr lang="en-US" i="1" dirty="0"/>
              <a:t>”</a:t>
            </a:r>
          </a:p>
          <a:p>
            <a:pPr marL="0" indent="0" algn="ctr">
              <a:buNone/>
            </a:pPr>
            <a:endParaRPr lang="en-US" dirty="0" smtClean="0"/>
          </a:p>
        </p:txBody>
      </p:sp>
      <p:sp>
        <p:nvSpPr>
          <p:cNvPr id="32" name="Rectangle 31"/>
          <p:cNvSpPr/>
          <p:nvPr/>
        </p:nvSpPr>
        <p:spPr>
          <a:xfrm>
            <a:off x="3957045" y="4243103"/>
            <a:ext cx="1240676" cy="457200"/>
          </a:xfrm>
          <a:prstGeom prst="rect">
            <a:avLst/>
          </a:prstGeom>
          <a:solidFill>
            <a:schemeClr val="tx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20% = 1</a:t>
            </a:r>
            <a:endParaRPr lang="en-US" dirty="0">
              <a:latin typeface="Gill Sans" charset="0"/>
              <a:ea typeface="Gill Sans" charset="0"/>
              <a:cs typeface="Gill Sans" charset="0"/>
            </a:endParaRPr>
          </a:p>
        </p:txBody>
      </p:sp>
      <p:sp>
        <p:nvSpPr>
          <p:cNvPr id="33" name="Rectangle 32"/>
          <p:cNvSpPr/>
          <p:nvPr/>
        </p:nvSpPr>
        <p:spPr>
          <a:xfrm>
            <a:off x="5197721" y="4242780"/>
            <a:ext cx="3817923" cy="457523"/>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charset="0"/>
                <a:ea typeface="Gill Sans" charset="0"/>
                <a:cs typeface="Gill Sans" charset="0"/>
              </a:rPr>
              <a:t>80% = </a:t>
            </a:r>
            <a:r>
              <a:rPr lang="en-US" b="1" dirty="0">
                <a:solidFill>
                  <a:schemeClr val="tx1"/>
                </a:solidFill>
                <a:latin typeface="Gill Sans" charset="0"/>
                <a:ea typeface="Gill Sans" charset="0"/>
                <a:cs typeface="Gill Sans" charset="0"/>
              </a:rPr>
              <a:t>2</a:t>
            </a:r>
            <a:r>
              <a:rPr lang="en-US" b="1" dirty="0" smtClean="0">
                <a:solidFill>
                  <a:schemeClr val="tx1"/>
                </a:solidFill>
                <a:latin typeface="Gill Sans" charset="0"/>
                <a:ea typeface="Gill Sans" charset="0"/>
                <a:cs typeface="Gill Sans" charset="0"/>
              </a:rPr>
              <a:t>+ protocols</a:t>
            </a:r>
            <a:endParaRPr lang="en-US" b="1" dirty="0">
              <a:solidFill>
                <a:schemeClr val="tx1"/>
              </a:solidFill>
              <a:latin typeface="Gill Sans" charset="0"/>
              <a:ea typeface="Gill Sans" charset="0"/>
              <a:cs typeface="Gill Sans" charset="0"/>
            </a:endParaRPr>
          </a:p>
        </p:txBody>
      </p:sp>
      <p:sp>
        <p:nvSpPr>
          <p:cNvPr id="56" name="Oval 55"/>
          <p:cNvSpPr/>
          <p:nvPr/>
        </p:nvSpPr>
        <p:spPr>
          <a:xfrm>
            <a:off x="2602269" y="604714"/>
            <a:ext cx="519372" cy="234558"/>
          </a:xfrm>
          <a:prstGeom prst="ellipse">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602269" y="2740838"/>
            <a:ext cx="519372" cy="234558"/>
          </a:xfrm>
          <a:prstGeom prst="ellipse">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2602269" y="4472198"/>
            <a:ext cx="519372" cy="234558"/>
          </a:xfrm>
          <a:prstGeom prst="ellipse">
            <a:avLst/>
          </a:prstGeom>
          <a:no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3956433" y="5037002"/>
            <a:ext cx="5059211" cy="830997"/>
          </a:xfrm>
          <a:prstGeom prst="rect">
            <a:avLst/>
          </a:prstGeom>
          <a:solidFill>
            <a:srgbClr val="EAA6A7"/>
          </a:solidFill>
          <a:ln w="28575" cmpd="sng">
            <a:solidFill>
              <a:srgbClr val="C00000"/>
            </a:solidFill>
          </a:ln>
        </p:spPr>
        <p:txBody>
          <a:bodyPr wrap="square" rtlCol="0">
            <a:spAutoFit/>
          </a:bodyPr>
          <a:lstStyle/>
          <a:p>
            <a:pPr algn="ctr"/>
            <a:r>
              <a:rPr lang="en-US" sz="2400" dirty="0" smtClean="0">
                <a:solidFill>
                  <a:schemeClr val="bg1"/>
                </a:solidFill>
                <a:latin typeface="Gill Sans"/>
                <a:cs typeface="Gill Sans"/>
              </a:rPr>
              <a:t>Implication:</a:t>
            </a:r>
            <a:r>
              <a:rPr lang="en-US" sz="2400" b="1" dirty="0" smtClean="0">
                <a:solidFill>
                  <a:schemeClr val="bg1"/>
                </a:solidFill>
                <a:latin typeface="Gill Sans"/>
                <a:cs typeface="Gill Sans"/>
              </a:rPr>
              <a:t> </a:t>
            </a:r>
            <a:r>
              <a:rPr lang="en-US" sz="2400" b="1" dirty="0" smtClean="0">
                <a:solidFill>
                  <a:srgbClr val="FF0000"/>
                </a:solidFill>
                <a:latin typeface="Gill Sans"/>
                <a:cs typeface="Gill Sans"/>
              </a:rPr>
              <a:t>multiple protocols</a:t>
            </a:r>
          </a:p>
          <a:p>
            <a:pPr algn="ctr"/>
            <a:r>
              <a:rPr lang="en-US" sz="2400" dirty="0" smtClean="0">
                <a:solidFill>
                  <a:schemeClr val="bg1"/>
                </a:solidFill>
                <a:latin typeface="Gill Sans"/>
                <a:cs typeface="Gill Sans"/>
              </a:rPr>
              <a:t>for </a:t>
            </a:r>
            <a:r>
              <a:rPr lang="en-US" sz="2400" b="1" dirty="0" smtClean="0">
                <a:solidFill>
                  <a:schemeClr val="bg1"/>
                </a:solidFill>
                <a:latin typeface="Gill Sans"/>
                <a:cs typeface="Gill Sans"/>
              </a:rPr>
              <a:t>DC testing</a:t>
            </a:r>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49712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dissolve">
                                      <p:cBhvr>
                                        <p:cTn id="7" dur="500"/>
                                        <p:tgtEl>
                                          <p:spTgt spid="3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0">
                                            <p:txEl>
                                              <p:pRg st="1" end="1"/>
                                            </p:txEl>
                                          </p:spTgt>
                                        </p:tgtEl>
                                        <p:attrNameLst>
                                          <p:attrName>style.visibility</p:attrName>
                                        </p:attrNameLst>
                                      </p:cBhvr>
                                      <p:to>
                                        <p:strVal val="visible"/>
                                      </p:to>
                                    </p:set>
                                    <p:animEffect transition="in" filter="dissolve">
                                      <p:cBhvr>
                                        <p:cTn id="10" dur="500"/>
                                        <p:tgtEl>
                                          <p:spTgt spid="30">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500"/>
                                        <p:tgtEl>
                                          <p:spTgt spid="2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dissolv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0">
                                            <p:txEl>
                                              <p:pRg st="2" end="2"/>
                                            </p:txEl>
                                          </p:spTgt>
                                        </p:tgtEl>
                                        <p:attrNameLst>
                                          <p:attrName>style.visibility</p:attrName>
                                        </p:attrNameLst>
                                      </p:cBhvr>
                                      <p:to>
                                        <p:strVal val="visible"/>
                                      </p:to>
                                    </p:set>
                                    <p:animEffect transition="in" filter="dissolve">
                                      <p:cBhvr>
                                        <p:cTn id="42" dur="500"/>
                                        <p:tgtEl>
                                          <p:spTgt spid="30">
                                            <p:txEl>
                                              <p:pRg st="2" end="2"/>
                                            </p:txEl>
                                          </p:spTgt>
                                        </p:tgtEl>
                                      </p:cBhvr>
                                    </p:animEffect>
                                  </p:childTnLst>
                                </p:cTn>
                              </p:par>
                              <p:par>
                                <p:cTn id="43" presetID="1" presetClass="exit" presetSubtype="0" fill="hold" grpId="1"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dissolve">
                                      <p:cBhvr>
                                        <p:cTn id="51" dur="500"/>
                                        <p:tgtEl>
                                          <p:spTgt spid="56"/>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dissolve">
                                      <p:cBhvr>
                                        <p:cTn id="54" dur="500"/>
                                        <p:tgtEl>
                                          <p:spTgt spid="59"/>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dissolve">
                                      <p:cBhvr>
                                        <p:cTn id="57" dur="500"/>
                                        <p:tgtEl>
                                          <p:spTgt spid="6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30">
                                            <p:txEl>
                                              <p:pRg st="3" end="3"/>
                                            </p:txEl>
                                          </p:spTgt>
                                        </p:tgtEl>
                                        <p:attrNameLst>
                                          <p:attrName>style.visibility</p:attrName>
                                        </p:attrNameLst>
                                      </p:cBhvr>
                                      <p:to>
                                        <p:strVal val="visible"/>
                                      </p:to>
                                    </p:set>
                                    <p:animEffect transition="in" filter="dissolve">
                                      <p:cBhvr>
                                        <p:cTn id="62" dur="500"/>
                                        <p:tgtEl>
                                          <p:spTgt spid="30">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dissolve">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dissolv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1"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dissolve">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25" grpId="0"/>
      <p:bldP spid="27" grpId="0" animBg="1"/>
      <p:bldP spid="27" grpId="1" animBg="1"/>
      <p:bldP spid="28" grpId="0" animBg="1"/>
      <p:bldP spid="28" grpId="1" animBg="1"/>
      <p:bldP spid="29" grpId="0" animBg="1"/>
      <p:bldP spid="29" grpId="1" animBg="1"/>
      <p:bldP spid="32" grpId="0" animBg="1"/>
      <p:bldP spid="33" grpId="0" animBg="1"/>
      <p:bldP spid="56" grpId="0" animBg="1"/>
      <p:bldP spid="59" grpId="0" animBg="1"/>
      <p:bldP spid="60" grpId="0" animBg="1"/>
      <p:bldP spid="3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41159" y="3700776"/>
            <a:ext cx="8261684" cy="1432699"/>
          </a:xfrm>
        </p:spPr>
        <p:txBody>
          <a:bodyPr>
            <a:normAutofit/>
          </a:bodyPr>
          <a:lstStyle/>
          <a:p>
            <a:pPr>
              <a:spcBef>
                <a:spcPts val="500"/>
              </a:spcBef>
            </a:pPr>
            <a:r>
              <a:rPr lang="en-US" sz="3200" b="1" dirty="0" err="1" smtClean="0">
                <a:solidFill>
                  <a:srgbClr val="800000"/>
                </a:solidFill>
              </a:rPr>
              <a:t>Tanakorn</a:t>
            </a:r>
            <a:r>
              <a:rPr lang="en-US" sz="3200" b="1" dirty="0" smtClean="0">
                <a:solidFill>
                  <a:srgbClr val="800000"/>
                </a:solidFill>
              </a:rPr>
              <a:t> </a:t>
            </a:r>
            <a:r>
              <a:rPr lang="en-US" sz="3200" b="1" dirty="0" err="1" smtClean="0">
                <a:solidFill>
                  <a:srgbClr val="800000"/>
                </a:solidFill>
              </a:rPr>
              <a:t>Leesatapornwongsa</a:t>
            </a:r>
            <a:r>
              <a:rPr lang="en-US" dirty="0" smtClean="0"/>
              <a:t>, </a:t>
            </a:r>
          </a:p>
          <a:p>
            <a:pPr>
              <a:spcBef>
                <a:spcPts val="500"/>
              </a:spcBef>
            </a:pPr>
            <a:r>
              <a:rPr lang="en-US" sz="3200" dirty="0" smtClean="0"/>
              <a:t>Jeffrey F. </a:t>
            </a:r>
            <a:r>
              <a:rPr lang="en-US" sz="3200" dirty="0" err="1" smtClean="0"/>
              <a:t>Lukman</a:t>
            </a:r>
            <a:r>
              <a:rPr lang="en-US" sz="3200" dirty="0" smtClean="0"/>
              <a:t>, </a:t>
            </a:r>
            <a:r>
              <a:rPr lang="en-US" dirty="0"/>
              <a:t>Shan </a:t>
            </a:r>
            <a:r>
              <a:rPr lang="en-US" dirty="0" smtClean="0"/>
              <a:t>Lu, </a:t>
            </a:r>
            <a:r>
              <a:rPr lang="en-US" dirty="0" err="1" smtClean="0"/>
              <a:t>Haryadi</a:t>
            </a:r>
            <a:r>
              <a:rPr lang="en-US" dirty="0" smtClean="0"/>
              <a:t> </a:t>
            </a:r>
            <a:r>
              <a:rPr lang="en-US" dirty="0"/>
              <a:t>S. </a:t>
            </a:r>
            <a:r>
              <a:rPr lang="en-US" dirty="0" err="1" smtClean="0"/>
              <a:t>Gunawi</a:t>
            </a:r>
            <a:endParaRPr lang="en-US" sz="3200" dirty="0" smtClean="0"/>
          </a:p>
        </p:txBody>
      </p:sp>
      <p:sp>
        <p:nvSpPr>
          <p:cNvPr id="3" name="Title 2"/>
          <p:cNvSpPr>
            <a:spLocks noGrp="1"/>
          </p:cNvSpPr>
          <p:nvPr>
            <p:ph type="ctrTitle"/>
          </p:nvPr>
        </p:nvSpPr>
        <p:spPr>
          <a:xfrm>
            <a:off x="200526" y="254002"/>
            <a:ext cx="8836527" cy="713654"/>
          </a:xfrm>
        </p:spPr>
        <p:txBody>
          <a:bodyPr/>
          <a:lstStyle/>
          <a:p>
            <a:r>
              <a:rPr lang="en-US" dirty="0" err="1" smtClean="0"/>
              <a:t>TaxDC</a:t>
            </a:r>
            <a:endParaRPr lang="en-US" sz="4800" b="0" dirty="0"/>
          </a:p>
        </p:txBody>
      </p:sp>
      <p:pic>
        <p:nvPicPr>
          <p:cNvPr id="7" name="Picture 6" descr="text-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860" y="5382296"/>
            <a:ext cx="4043549" cy="1427135"/>
          </a:xfrm>
          <a:prstGeom prst="rect">
            <a:avLst/>
          </a:prstGeom>
        </p:spPr>
      </p:pic>
      <p:sp>
        <p:nvSpPr>
          <p:cNvPr id="9" name="Title 2"/>
          <p:cNvSpPr txBox="1">
            <a:spLocks/>
          </p:cNvSpPr>
          <p:nvPr/>
        </p:nvSpPr>
        <p:spPr>
          <a:xfrm>
            <a:off x="0" y="254002"/>
            <a:ext cx="9144000" cy="2925302"/>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800" b="1" kern="1200" cap="none" spc="50" baseline="0">
                <a:ln w="12700" cmpd="sng">
                  <a:solidFill>
                    <a:schemeClr val="bg1"/>
                  </a:solidFill>
                  <a:prstDash val="solid"/>
                </a:ln>
                <a:solidFill>
                  <a:schemeClr val="tx1"/>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0" dirty="0" smtClean="0"/>
              <a:t>Taxonomy of </a:t>
            </a:r>
          </a:p>
          <a:p>
            <a:r>
              <a:rPr lang="en-US" sz="4400" b="0" dirty="0" smtClean="0"/>
              <a:t>Non-Deterministic Concurrency Bugs in Datacenter Distributed Systems</a:t>
            </a:r>
            <a:endParaRPr lang="en-US" sz="4400" b="0" dirty="0"/>
          </a:p>
        </p:txBody>
      </p:sp>
    </p:spTree>
    <p:extLst>
      <p:ext uri="{BB962C8B-B14F-4D97-AF65-F5344CB8AC3E}">
        <p14:creationId xmlns:p14="http://schemas.microsoft.com/office/powerpoint/2010/main" val="15323251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30</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1846341284"/>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406265" y="942893"/>
            <a:ext cx="42560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Input</a:t>
            </a:r>
            <a:endParaRPr lang="en-US" dirty="0">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Scope</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ill Sans"/>
                <a:cs typeface="Gill Sans"/>
              </a:rPr>
              <a:t>Failure</a:t>
            </a:r>
            <a:endParaRPr lang="en-US" dirty="0">
              <a:solidFill>
                <a:schemeClr val="tx1"/>
              </a:solidFill>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Handling</a:t>
            </a:r>
            <a:endParaRPr lang="en-US" dirty="0">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43"/>
          <p:cNvSpPr/>
          <p:nvPr/>
        </p:nvSpPr>
        <p:spPr>
          <a:xfrm>
            <a:off x="3975101" y="2222501"/>
            <a:ext cx="902971" cy="546546"/>
          </a:xfrm>
          <a:prstGeom prst="roundRect">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FF00"/>
                </a:solidFill>
                <a:latin typeface="Gill Sans"/>
                <a:cs typeface="Gill Sans"/>
              </a:rPr>
              <a:t>Error</a:t>
            </a:r>
            <a:endParaRPr lang="en-US" dirty="0">
              <a:solidFill>
                <a:srgbClr val="00FF00"/>
              </a:solidFill>
              <a:latin typeface="Gill Sans"/>
              <a:cs typeface="Gill Sans"/>
            </a:endParaRPr>
          </a:p>
        </p:txBody>
      </p:sp>
      <p:sp>
        <p:nvSpPr>
          <p:cNvPr id="33" name="Oval Callout 32"/>
          <p:cNvSpPr/>
          <p:nvPr/>
        </p:nvSpPr>
        <p:spPr>
          <a:xfrm>
            <a:off x="1947804" y="3695982"/>
            <a:ext cx="6185671" cy="2932300"/>
          </a:xfrm>
          <a:prstGeom prst="wedgeEllipseCallout">
            <a:avLst>
              <a:gd name="adj1" fmla="val -8914"/>
              <a:gd name="adj2" fmla="val -78040"/>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wrap="none" bIns="0" rtlCol="0" anchor="ctr"/>
          <a:lstStyle/>
          <a:p>
            <a:pPr algn="ctr"/>
            <a:endParaRPr lang="en-US" sz="1000" dirty="0" smtClean="0">
              <a:solidFill>
                <a:schemeClr val="bg1"/>
              </a:solidFill>
              <a:latin typeface="Gill Sans"/>
              <a:cs typeface="Gill Sans"/>
            </a:endParaRPr>
          </a:p>
        </p:txBody>
      </p:sp>
      <p:sp>
        <p:nvSpPr>
          <p:cNvPr id="35" name="TextBox 34"/>
          <p:cNvSpPr txBox="1"/>
          <p:nvPr/>
        </p:nvSpPr>
        <p:spPr>
          <a:xfrm>
            <a:off x="3177651" y="4090198"/>
            <a:ext cx="3724096" cy="1077218"/>
          </a:xfrm>
          <a:prstGeom prst="rect">
            <a:avLst/>
          </a:prstGeom>
          <a:noFill/>
        </p:spPr>
        <p:txBody>
          <a:bodyPr wrap="none" rtlCol="0">
            <a:spAutoFit/>
          </a:bodyPr>
          <a:lstStyle/>
          <a:p>
            <a:pPr algn="ctr"/>
            <a:r>
              <a:rPr lang="en-US" sz="3000" b="1" dirty="0" smtClean="0">
                <a:solidFill>
                  <a:srgbClr val="000000"/>
                </a:solidFill>
                <a:latin typeface="Gill Sans"/>
                <a:cs typeface="Gill Sans"/>
              </a:rPr>
              <a:t>What:</a:t>
            </a:r>
            <a:r>
              <a:rPr lang="en-US" sz="3000" dirty="0" smtClean="0">
                <a:solidFill>
                  <a:srgbClr val="000000"/>
                </a:solidFill>
                <a:latin typeface="Gill Sans"/>
                <a:cs typeface="Gill Sans"/>
              </a:rPr>
              <a:t> </a:t>
            </a:r>
            <a:r>
              <a:rPr lang="en-US" sz="3200" dirty="0">
                <a:solidFill>
                  <a:schemeClr val="bg1"/>
                </a:solidFill>
                <a:latin typeface="Gill Sans"/>
                <a:cs typeface="Gill Sans"/>
              </a:rPr>
              <a:t>First effect of </a:t>
            </a:r>
            <a:endParaRPr lang="en-US" sz="3200" dirty="0" smtClean="0">
              <a:solidFill>
                <a:schemeClr val="bg1"/>
              </a:solidFill>
              <a:latin typeface="Gill Sans"/>
              <a:cs typeface="Gill Sans"/>
            </a:endParaRPr>
          </a:p>
          <a:p>
            <a:pPr algn="ctr"/>
            <a:r>
              <a:rPr lang="en-US" sz="3200" dirty="0" smtClean="0">
                <a:solidFill>
                  <a:schemeClr val="bg1"/>
                </a:solidFill>
                <a:latin typeface="Gill Sans"/>
                <a:cs typeface="Gill Sans"/>
              </a:rPr>
              <a:t>untimely </a:t>
            </a:r>
            <a:r>
              <a:rPr lang="en-US" sz="3200" dirty="0">
                <a:solidFill>
                  <a:schemeClr val="bg1"/>
                </a:solidFill>
                <a:latin typeface="Gill Sans"/>
                <a:cs typeface="Gill Sans"/>
              </a:rPr>
              <a:t>ordering</a:t>
            </a:r>
            <a:endParaRPr lang="en-US" sz="3000" dirty="0">
              <a:solidFill>
                <a:schemeClr val="bg1"/>
              </a:solidFill>
              <a:latin typeface="Gill Sans"/>
              <a:cs typeface="Gill Sans"/>
            </a:endParaRPr>
          </a:p>
        </p:txBody>
      </p:sp>
      <p:sp>
        <p:nvSpPr>
          <p:cNvPr id="36" name="TextBox 35"/>
          <p:cNvSpPr txBox="1"/>
          <p:nvPr/>
        </p:nvSpPr>
        <p:spPr>
          <a:xfrm>
            <a:off x="2658331" y="5258261"/>
            <a:ext cx="4853149" cy="1077218"/>
          </a:xfrm>
          <a:prstGeom prst="rect">
            <a:avLst/>
          </a:prstGeom>
          <a:noFill/>
        </p:spPr>
        <p:txBody>
          <a:bodyPr wrap="none" rtlCol="0">
            <a:spAutoFit/>
          </a:bodyPr>
          <a:lstStyle/>
          <a:p>
            <a:pPr algn="ctr"/>
            <a:r>
              <a:rPr lang="en-US" sz="3000" b="1" dirty="0" smtClean="0">
                <a:solidFill>
                  <a:srgbClr val="000000"/>
                </a:solidFill>
                <a:latin typeface="Gill Sans"/>
                <a:cs typeface="Gill Sans"/>
              </a:rPr>
              <a:t>Why: </a:t>
            </a:r>
            <a:r>
              <a:rPr lang="en-US" sz="3200" dirty="0">
                <a:solidFill>
                  <a:schemeClr val="bg1"/>
                </a:solidFill>
                <a:latin typeface="Gill Sans"/>
                <a:cs typeface="Gill Sans"/>
              </a:rPr>
              <a:t>Help </a:t>
            </a:r>
            <a:r>
              <a:rPr lang="en-US" sz="3200" dirty="0">
                <a:solidFill>
                  <a:srgbClr val="0000FF"/>
                </a:solidFill>
                <a:latin typeface="Gill Sans"/>
                <a:cs typeface="Gill Sans"/>
              </a:rPr>
              <a:t>failure diagnosis</a:t>
            </a:r>
          </a:p>
          <a:p>
            <a:pPr algn="ctr"/>
            <a:r>
              <a:rPr lang="en-US" sz="3200" dirty="0">
                <a:solidFill>
                  <a:schemeClr val="bg1"/>
                </a:solidFill>
                <a:latin typeface="Gill Sans"/>
                <a:cs typeface="Gill Sans"/>
              </a:rPr>
              <a:t>and </a:t>
            </a:r>
            <a:r>
              <a:rPr lang="en-US" sz="3200" dirty="0">
                <a:solidFill>
                  <a:srgbClr val="0000FF"/>
                </a:solidFill>
                <a:latin typeface="Gill Sans"/>
                <a:cs typeface="Gill Sans"/>
              </a:rPr>
              <a:t>bug detection</a:t>
            </a:r>
          </a:p>
        </p:txBody>
      </p:sp>
    </p:spTree>
    <p:extLst>
      <p:ext uri="{BB962C8B-B14F-4D97-AF65-F5344CB8AC3E}">
        <p14:creationId xmlns:p14="http://schemas.microsoft.com/office/powerpoint/2010/main" val="3808053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dissolv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Elbow Connector 3"/>
          <p:cNvCxnSpPr/>
          <p:nvPr/>
        </p:nvCxnSpPr>
        <p:spPr>
          <a:xfrm rot="16200000" flipH="1">
            <a:off x="797283" y="2165350"/>
            <a:ext cx="311511" cy="283756"/>
          </a:xfrm>
          <a:prstGeom prst="bentConnector3">
            <a:avLst>
              <a:gd name="adj1" fmla="val 92610"/>
            </a:avLst>
          </a:prstGeom>
          <a:ln w="57150">
            <a:tailEnd type="none"/>
          </a:ln>
        </p:spPr>
        <p:style>
          <a:lnRef idx="1">
            <a:schemeClr val="dk1"/>
          </a:lnRef>
          <a:fillRef idx="0">
            <a:schemeClr val="dk1"/>
          </a:fillRef>
          <a:effectRef idx="0">
            <a:schemeClr val="dk1"/>
          </a:effectRef>
          <a:fontRef idx="minor">
            <a:schemeClr val="tx1"/>
          </a:fontRef>
        </p:style>
      </p:cxnSp>
      <p:cxnSp>
        <p:nvCxnSpPr>
          <p:cNvPr id="38" name="Elbow Connector 37"/>
          <p:cNvCxnSpPr>
            <a:endCxn id="14" idx="1"/>
          </p:cNvCxnSpPr>
          <p:nvPr/>
        </p:nvCxnSpPr>
        <p:spPr>
          <a:xfrm rot="16200000" flipH="1">
            <a:off x="364063" y="1590932"/>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31</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167415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Local</a:t>
            </a:r>
            <a:endParaRPr lang="en-US" sz="2600" dirty="0">
              <a:solidFill>
                <a:srgbClr val="00FF00"/>
              </a:solidFill>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Error</a:t>
            </a:r>
            <a:endParaRPr lang="en-US" sz="2600" dirty="0">
              <a:solidFill>
                <a:srgbClr val="00FF00"/>
              </a:solidFill>
              <a:latin typeface="Gill Sans"/>
              <a:cs typeface="Gill Sans"/>
            </a:endParaRPr>
          </a:p>
        </p:txBody>
      </p:sp>
      <p:sp>
        <p:nvSpPr>
          <p:cNvPr id="21" name="TextBox 20"/>
          <p:cNvSpPr txBox="1"/>
          <p:nvPr/>
        </p:nvSpPr>
        <p:spPr>
          <a:xfrm>
            <a:off x="1094914" y="2214479"/>
            <a:ext cx="3043471" cy="1200328"/>
          </a:xfrm>
          <a:prstGeom prst="rect">
            <a:avLst/>
          </a:prstGeom>
          <a:noFill/>
        </p:spPr>
        <p:txBody>
          <a:bodyPr wrap="none" rtlCol="0">
            <a:spAutoFit/>
          </a:bodyPr>
          <a:lstStyle/>
          <a:p>
            <a:r>
              <a:rPr lang="en-US" sz="2400" dirty="0" smtClean="0">
                <a:solidFill>
                  <a:srgbClr val="000000"/>
                </a:solidFill>
                <a:latin typeface="Gill Sans"/>
                <a:cs typeface="Gill Sans"/>
              </a:rPr>
              <a:t>Error can be observed</a:t>
            </a:r>
          </a:p>
          <a:p>
            <a:r>
              <a:rPr lang="en-US" sz="2400" dirty="0" smtClean="0">
                <a:solidFill>
                  <a:srgbClr val="000000"/>
                </a:solidFill>
                <a:latin typeface="Gill Sans"/>
                <a:cs typeface="Gill Sans"/>
              </a:rPr>
              <a:t>in </a:t>
            </a:r>
            <a:r>
              <a:rPr lang="en-US" sz="2400" b="1" dirty="0" smtClean="0">
                <a:solidFill>
                  <a:srgbClr val="000000"/>
                </a:solidFill>
                <a:latin typeface="Gill Sans"/>
                <a:cs typeface="Gill Sans"/>
              </a:rPr>
              <a:t>one</a:t>
            </a:r>
            <a:r>
              <a:rPr lang="en-US" sz="2400" dirty="0" smtClean="0">
                <a:solidFill>
                  <a:srgbClr val="000000"/>
                </a:solidFill>
                <a:latin typeface="Gill Sans"/>
                <a:cs typeface="Gill Sans"/>
              </a:rPr>
              <a:t> triggering node</a:t>
            </a:r>
          </a:p>
          <a:p>
            <a:r>
              <a:rPr lang="en-US" sz="2400" dirty="0" smtClean="0">
                <a:solidFill>
                  <a:srgbClr val="000000"/>
                </a:solidFill>
                <a:latin typeface="Gill Sans"/>
                <a:cs typeface="Gill Sans"/>
              </a:rPr>
              <a:t>(46%)</a:t>
            </a:r>
          </a:p>
        </p:txBody>
      </p:sp>
      <p:cxnSp>
        <p:nvCxnSpPr>
          <p:cNvPr id="47" name="Straight Arrow Connector 46"/>
          <p:cNvCxnSpPr/>
          <p:nvPr/>
        </p:nvCxnSpPr>
        <p:spPr>
          <a:xfrm flipH="1">
            <a:off x="6131502" y="1305027"/>
            <a:ext cx="21243" cy="3134464"/>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280747" y="1379131"/>
            <a:ext cx="850756" cy="1298748"/>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50" name="Picture 49" descr="Ladybug-30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6822">
            <a:off x="5866879" y="2897801"/>
            <a:ext cx="446647" cy="594853"/>
          </a:xfrm>
          <a:prstGeom prst="rect">
            <a:avLst/>
          </a:prstGeom>
        </p:spPr>
      </p:pic>
      <p:cxnSp>
        <p:nvCxnSpPr>
          <p:cNvPr id="53" name="Straight Arrow Connector 52"/>
          <p:cNvCxnSpPr/>
          <p:nvPr/>
        </p:nvCxnSpPr>
        <p:spPr>
          <a:xfrm>
            <a:off x="4081566" y="1379131"/>
            <a:ext cx="2049936" cy="638348"/>
          </a:xfrm>
          <a:prstGeom prst="straightConnector1">
            <a:avLst/>
          </a:prstGeom>
          <a:ln w="76200" cap="flat" cmpd="sng">
            <a:solidFill>
              <a:srgbClr val="B9B9B9"/>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5" name="Picture 34" descr="clues-150586_1280.png"/>
          <p:cNvPicPr>
            <a:picLocks noChangeAspect="1"/>
          </p:cNvPicPr>
          <p:nvPr/>
        </p:nvPicPr>
        <p:blipFill>
          <a:blip r:embed="rId4">
            <a:alphaModFix amt="60000"/>
            <a:extLst>
              <a:ext uri="{28A0092B-C50C-407E-A947-70E740481C1C}">
                <a14:useLocalDpi xmlns:a14="http://schemas.microsoft.com/office/drawing/2010/main" val="0"/>
              </a:ext>
            </a:extLst>
          </a:blip>
          <a:stretch>
            <a:fillRect/>
          </a:stretch>
        </p:blipFill>
        <p:spPr>
          <a:xfrm>
            <a:off x="5762501" y="2896787"/>
            <a:ext cx="880784" cy="1190499"/>
          </a:xfrm>
          <a:prstGeom prst="rect">
            <a:avLst/>
          </a:prstGeom>
        </p:spPr>
      </p:pic>
      <p:sp>
        <p:nvSpPr>
          <p:cNvPr id="28" name="TextBox 27"/>
          <p:cNvSpPr txBox="1"/>
          <p:nvPr/>
        </p:nvSpPr>
        <p:spPr>
          <a:xfrm>
            <a:off x="1864947" y="5249898"/>
            <a:ext cx="5815114" cy="830997"/>
          </a:xfrm>
          <a:prstGeom prst="rect">
            <a:avLst/>
          </a:prstGeom>
          <a:solidFill>
            <a:srgbClr val="EAA6A7"/>
          </a:solidFill>
          <a:ln w="28575" cmpd="sng">
            <a:solidFill>
              <a:srgbClr val="C00000"/>
            </a:solidFill>
          </a:ln>
        </p:spPr>
        <p:txBody>
          <a:bodyPr wrap="square" rtlCol="0">
            <a:spAutoFit/>
          </a:bodyPr>
          <a:lstStyle/>
          <a:p>
            <a:pPr algn="ctr"/>
            <a:r>
              <a:rPr lang="en-US" sz="2400" dirty="0" smtClean="0">
                <a:solidFill>
                  <a:schemeClr val="bg1"/>
                </a:solidFill>
                <a:latin typeface="Gill Sans"/>
                <a:cs typeface="Gill Sans"/>
              </a:rPr>
              <a:t>Implication:</a:t>
            </a:r>
            <a:r>
              <a:rPr lang="en-US" sz="2400" b="1" dirty="0" smtClean="0">
                <a:solidFill>
                  <a:schemeClr val="bg1"/>
                </a:solidFill>
                <a:latin typeface="Gill Sans"/>
                <a:cs typeface="Gill Sans"/>
              </a:rPr>
              <a:t> </a:t>
            </a:r>
            <a:r>
              <a:rPr lang="en-US" sz="2400" dirty="0" smtClean="0">
                <a:solidFill>
                  <a:schemeClr val="bg1"/>
                </a:solidFill>
                <a:latin typeface="Gill Sans"/>
                <a:cs typeface="Gill Sans"/>
              </a:rPr>
              <a:t>identify </a:t>
            </a:r>
            <a:r>
              <a:rPr lang="en-US" sz="2400" b="1" dirty="0" smtClean="0">
                <a:solidFill>
                  <a:srgbClr val="FF0000"/>
                </a:solidFill>
                <a:latin typeface="Gill Sans"/>
                <a:cs typeface="Gill Sans"/>
              </a:rPr>
              <a:t>opportunities</a:t>
            </a:r>
            <a:r>
              <a:rPr lang="en-US" sz="2400" dirty="0" smtClean="0">
                <a:solidFill>
                  <a:schemeClr val="bg1"/>
                </a:solidFill>
                <a:latin typeface="Gill Sans"/>
                <a:cs typeface="Gill Sans"/>
              </a:rPr>
              <a:t> for</a:t>
            </a:r>
          </a:p>
          <a:p>
            <a:pPr algn="ctr"/>
            <a:r>
              <a:rPr lang="en-US" sz="2400" b="1" dirty="0">
                <a:solidFill>
                  <a:schemeClr val="bg1"/>
                </a:solidFill>
                <a:latin typeface="Gill Sans"/>
                <a:cs typeface="Gill Sans"/>
              </a:rPr>
              <a:t>f</a:t>
            </a:r>
            <a:r>
              <a:rPr lang="en-US" sz="2400" b="1" dirty="0" smtClean="0">
                <a:solidFill>
                  <a:schemeClr val="bg1"/>
                </a:solidFill>
                <a:latin typeface="Gill Sans"/>
                <a:cs typeface="Gill Sans"/>
              </a:rPr>
              <a:t>ailure diagnosis </a:t>
            </a:r>
            <a:r>
              <a:rPr lang="en-US" sz="2400" dirty="0" smtClean="0">
                <a:solidFill>
                  <a:schemeClr val="bg1"/>
                </a:solidFill>
                <a:latin typeface="Gill Sans"/>
                <a:cs typeface="Gill Sans"/>
              </a:rPr>
              <a:t>and</a:t>
            </a:r>
            <a:r>
              <a:rPr lang="en-US" sz="2400" b="1" dirty="0" smtClean="0">
                <a:solidFill>
                  <a:schemeClr val="bg1"/>
                </a:solidFill>
                <a:latin typeface="Gill Sans"/>
                <a:cs typeface="Gill Sans"/>
              </a:rPr>
              <a:t> bug detection</a:t>
            </a:r>
            <a:endParaRPr lang="en-US" sz="2400" dirty="0" smtClean="0">
              <a:solidFill>
                <a:schemeClr val="bg1"/>
              </a:solidFill>
              <a:latin typeface="Gill Sans"/>
              <a:cs typeface="Gill Sans"/>
            </a:endParaRPr>
          </a:p>
        </p:txBody>
      </p:sp>
      <p:sp>
        <p:nvSpPr>
          <p:cNvPr id="18" name="TextBox 17"/>
          <p:cNvSpPr txBox="1"/>
          <p:nvPr/>
        </p:nvSpPr>
        <p:spPr>
          <a:xfrm>
            <a:off x="6891368" y="2827886"/>
            <a:ext cx="2016598" cy="1200328"/>
          </a:xfrm>
          <a:prstGeom prst="rect">
            <a:avLst/>
          </a:prstGeom>
          <a:noFill/>
        </p:spPr>
        <p:txBody>
          <a:bodyPr wrap="none" rtlCol="0">
            <a:spAutoFit/>
          </a:bodyPr>
          <a:lstStyle/>
          <a:p>
            <a:r>
              <a:rPr lang="en-US" sz="2400" dirty="0" smtClean="0">
                <a:solidFill>
                  <a:srgbClr val="FF0000"/>
                </a:solidFill>
                <a:latin typeface="Gill Sans"/>
                <a:cs typeface="Gill Sans"/>
              </a:rPr>
              <a:t>Null pointer,</a:t>
            </a:r>
          </a:p>
          <a:p>
            <a:r>
              <a:rPr lang="en-US" sz="2400" dirty="0" smtClean="0">
                <a:solidFill>
                  <a:srgbClr val="FF0000"/>
                </a:solidFill>
                <a:latin typeface="Gill Sans"/>
                <a:cs typeface="Gill Sans"/>
              </a:rPr>
              <a:t>false assertion,</a:t>
            </a:r>
          </a:p>
          <a:p>
            <a:r>
              <a:rPr lang="en-US" sz="2400" dirty="0">
                <a:solidFill>
                  <a:srgbClr val="FF0000"/>
                </a:solidFill>
                <a:latin typeface="Gill Sans"/>
                <a:cs typeface="Gill Sans"/>
              </a:rPr>
              <a:t>e</a:t>
            </a:r>
            <a:r>
              <a:rPr lang="en-US" sz="2400" dirty="0" smtClean="0">
                <a:solidFill>
                  <a:srgbClr val="FF0000"/>
                </a:solidFill>
                <a:latin typeface="Gill Sans"/>
                <a:cs typeface="Gill Sans"/>
              </a:rPr>
              <a:t>tc.</a:t>
            </a:r>
            <a:endParaRPr lang="en-US" dirty="0" smtClean="0">
              <a:solidFill>
                <a:srgbClr val="000000"/>
              </a:solidFill>
              <a:latin typeface="Gill Sans"/>
              <a:cs typeface="Gill Sans"/>
            </a:endParaRPr>
          </a:p>
        </p:txBody>
      </p:sp>
    </p:spTree>
    <p:extLst>
      <p:ext uri="{BB962C8B-B14F-4D97-AF65-F5344CB8AC3E}">
        <p14:creationId xmlns:p14="http://schemas.microsoft.com/office/powerpoint/2010/main" val="3191241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ssolv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2.48178E-6 1.20889E-6 L 0.00017 -0.17555 " pathEditMode="relative" rAng="0" ptsTypes="AA">
                                      <p:cBhvr>
                                        <p:cTn id="19" dur="1000" fill="hold"/>
                                        <p:tgtEl>
                                          <p:spTgt spid="35"/>
                                        </p:tgtEl>
                                        <p:attrNameLst>
                                          <p:attrName>ppt_x</p:attrName>
                                          <p:attrName>ppt_y</p:attrName>
                                        </p:attrNameLst>
                                      </p:cBhvr>
                                      <p:rCtr x="0" y="-8777"/>
                                    </p:animMotion>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dissolv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Elbow Connector 20"/>
          <p:cNvCxnSpPr/>
          <p:nvPr/>
        </p:nvCxnSpPr>
        <p:spPr>
          <a:xfrm rot="16200000" flipH="1">
            <a:off x="797286" y="2628750"/>
            <a:ext cx="311511" cy="283756"/>
          </a:xfrm>
          <a:prstGeom prst="bentConnector3">
            <a:avLst>
              <a:gd name="adj1" fmla="val 92610"/>
            </a:avLst>
          </a:prstGeom>
          <a:ln w="57150">
            <a:tailEnd type="none"/>
          </a:ln>
        </p:spPr>
        <p:style>
          <a:lnRef idx="1">
            <a:schemeClr val="dk1"/>
          </a:lnRef>
          <a:fillRef idx="0">
            <a:schemeClr val="dk1"/>
          </a:fillRef>
          <a:effectRef idx="0">
            <a:schemeClr val="dk1"/>
          </a:effectRef>
          <a:fontRef idx="minor">
            <a:schemeClr val="tx1"/>
          </a:fontRef>
        </p:style>
      </p:cxnSp>
      <p:cxnSp>
        <p:nvCxnSpPr>
          <p:cNvPr id="35" name="Elbow Connector 34"/>
          <p:cNvCxnSpPr/>
          <p:nvPr/>
        </p:nvCxnSpPr>
        <p:spPr>
          <a:xfrm rot="16200000" flipH="1">
            <a:off x="245533" y="2047590"/>
            <a:ext cx="565355" cy="281061"/>
          </a:xfrm>
          <a:prstGeom prst="bentConnector3">
            <a:avLst>
              <a:gd name="adj1" fmla="val 94348"/>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32</a:t>
            </a:fld>
            <a:endParaRPr lang="en-US" dirty="0"/>
          </a:p>
        </p:txBody>
      </p:sp>
      <p:cxnSp>
        <p:nvCxnSpPr>
          <p:cNvPr id="19" name="Straight Arrow Connector 18"/>
          <p:cNvCxnSpPr/>
          <p:nvPr/>
        </p:nvCxnSpPr>
        <p:spPr>
          <a:xfrm flipH="1">
            <a:off x="5197882" y="1305027"/>
            <a:ext cx="21240" cy="310525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347126" y="1379131"/>
            <a:ext cx="850756" cy="1298748"/>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2" name="Picture 21" descr="Ladybug-300px.png"/>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rot="19926822">
            <a:off x="4933258" y="2897801"/>
            <a:ext cx="446647" cy="594853"/>
          </a:xfrm>
          <a:prstGeom prst="rect">
            <a:avLst/>
          </a:prstGeom>
        </p:spPr>
      </p:pic>
      <p:cxnSp>
        <p:nvCxnSpPr>
          <p:cNvPr id="23" name="Straight Arrow Connector 22"/>
          <p:cNvCxnSpPr/>
          <p:nvPr/>
        </p:nvCxnSpPr>
        <p:spPr>
          <a:xfrm>
            <a:off x="3147945" y="1379131"/>
            <a:ext cx="2049936" cy="638348"/>
          </a:xfrm>
          <a:prstGeom prst="straightConnector1">
            <a:avLst/>
          </a:prstGeom>
          <a:ln w="76200" cap="flat" cmpd="sng">
            <a:solidFill>
              <a:schemeClr val="tx1">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7226579" y="1305027"/>
            <a:ext cx="21240" cy="310525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29" name="Picture 28" descr="Ladybug-300p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926822">
            <a:off x="7045734" y="3536149"/>
            <a:ext cx="446647" cy="594853"/>
          </a:xfrm>
          <a:prstGeom prst="rect">
            <a:avLst/>
          </a:prstGeom>
        </p:spPr>
      </p:pic>
      <p:cxnSp>
        <p:nvCxnSpPr>
          <p:cNvPr id="26" name="Straight Arrow Connector 25"/>
          <p:cNvCxnSpPr/>
          <p:nvPr/>
        </p:nvCxnSpPr>
        <p:spPr>
          <a:xfrm>
            <a:off x="5219121" y="2827886"/>
            <a:ext cx="2007458" cy="638348"/>
          </a:xfrm>
          <a:prstGeom prst="straightConnector1">
            <a:avLst/>
          </a:prstGeom>
          <a:ln w="76200" cap="flat" cmpd="sng">
            <a:solidFill>
              <a:schemeClr val="tx1">
                <a:lumMod val="75000"/>
              </a:schemeClr>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4" name="Picture 23" descr="clues-150586_1280.png"/>
          <p:cNvPicPr>
            <a:picLocks noChangeAspect="1"/>
          </p:cNvPicPr>
          <p:nvPr/>
        </p:nvPicPr>
        <p:blipFill>
          <a:blip r:embed="rId6">
            <a:alphaModFix amt="60000"/>
            <a:extLst>
              <a:ext uri="{28A0092B-C50C-407E-A947-70E740481C1C}">
                <a14:useLocalDpi xmlns:a14="http://schemas.microsoft.com/office/drawing/2010/main" val="0"/>
              </a:ext>
            </a:extLst>
          </a:blip>
          <a:stretch>
            <a:fillRect/>
          </a:stretch>
        </p:blipFill>
        <p:spPr>
          <a:xfrm>
            <a:off x="6932555" y="3519594"/>
            <a:ext cx="880784" cy="1190499"/>
          </a:xfrm>
          <a:prstGeom prst="rect">
            <a:avLst/>
          </a:prstGeom>
        </p:spPr>
      </p:pic>
      <p:sp>
        <p:nvSpPr>
          <p:cNvPr id="2" name="Rectangle 1"/>
          <p:cNvSpPr/>
          <p:nvPr/>
        </p:nvSpPr>
        <p:spPr>
          <a:xfrm>
            <a:off x="2202571" y="5000480"/>
            <a:ext cx="6844900" cy="830997"/>
          </a:xfrm>
          <a:prstGeom prst="rect">
            <a:avLst/>
          </a:prstGeom>
        </p:spPr>
        <p:txBody>
          <a:bodyPr wrap="square">
            <a:spAutoFit/>
          </a:bodyPr>
          <a:lstStyle/>
          <a:p>
            <a:pPr algn="ctr"/>
            <a:r>
              <a:rPr lang="en-US" sz="2400" dirty="0" smtClean="0">
                <a:solidFill>
                  <a:schemeClr val="bg1"/>
                </a:solidFill>
                <a:latin typeface="Gill Sans"/>
                <a:cs typeface="Gill Sans"/>
              </a:rPr>
              <a:t>Many are </a:t>
            </a:r>
            <a:r>
              <a:rPr lang="en-US" sz="2400" dirty="0">
                <a:solidFill>
                  <a:schemeClr val="bg1"/>
                </a:solidFill>
                <a:latin typeface="Gill Sans"/>
                <a:cs typeface="Gill Sans"/>
              </a:rPr>
              <a:t>silent errors and hard to </a:t>
            </a:r>
            <a:r>
              <a:rPr lang="en-US" sz="2400" dirty="0" smtClean="0">
                <a:solidFill>
                  <a:schemeClr val="bg1"/>
                </a:solidFill>
                <a:latin typeface="Gill Sans"/>
                <a:cs typeface="Gill Sans"/>
              </a:rPr>
              <a:t>diagnose</a:t>
            </a:r>
            <a:endParaRPr lang="en-US" sz="2400" dirty="0">
              <a:solidFill>
                <a:schemeClr val="bg1"/>
              </a:solidFill>
              <a:latin typeface="Gill Sans"/>
              <a:cs typeface="Gill Sans"/>
            </a:endParaRPr>
          </a:p>
          <a:p>
            <a:pPr algn="ctr"/>
            <a:r>
              <a:rPr lang="en-US" sz="2400" dirty="0">
                <a:solidFill>
                  <a:srgbClr val="7F7F7F"/>
                </a:solidFill>
                <a:latin typeface="Gill Sans"/>
                <a:cs typeface="Gill Sans"/>
              </a:rPr>
              <a:t>(hidden errors, no error messages,  </a:t>
            </a:r>
            <a:r>
              <a:rPr lang="en-US" sz="2400" dirty="0" smtClean="0">
                <a:solidFill>
                  <a:srgbClr val="7F7F7F"/>
                </a:solidFill>
                <a:latin typeface="Gill Sans"/>
                <a:cs typeface="Gill Sans"/>
              </a:rPr>
              <a:t>long debugging)</a:t>
            </a:r>
            <a:endParaRPr lang="en-US" sz="2400" dirty="0"/>
          </a:p>
        </p:txBody>
      </p:sp>
      <p:cxnSp>
        <p:nvCxnSpPr>
          <p:cNvPr id="28" name="Elbow Connector 27"/>
          <p:cNvCxnSpPr/>
          <p:nvPr/>
        </p:nvCxnSpPr>
        <p:spPr>
          <a:xfrm rot="16200000" flipH="1">
            <a:off x="364063" y="1590932"/>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32" name="Rounded Rectangle 31"/>
          <p:cNvSpPr/>
          <p:nvPr/>
        </p:nvSpPr>
        <p:spPr>
          <a:xfrm>
            <a:off x="678571" y="1674154"/>
            <a:ext cx="1524000" cy="462573"/>
          </a:xfrm>
          <a:prstGeom prst="roundRect">
            <a:avLst>
              <a:gd name="adj" fmla="val 24904"/>
            </a:avLst>
          </a:prstGeom>
          <a:solidFill>
            <a:schemeClr val="bg1"/>
          </a:solid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chemeClr val="tx1"/>
                </a:solidFill>
                <a:latin typeface="Gill Sans"/>
                <a:cs typeface="Gill Sans"/>
              </a:rPr>
              <a:t>Local</a:t>
            </a:r>
            <a:endParaRPr lang="en-US" sz="2600" dirty="0">
              <a:solidFill>
                <a:schemeClr val="tx1"/>
              </a:solidFill>
              <a:latin typeface="Gill Sans"/>
              <a:cs typeface="Gill Sans"/>
            </a:endParaRPr>
          </a:p>
        </p:txBody>
      </p:sp>
      <p:sp>
        <p:nvSpPr>
          <p:cNvPr id="33" name="Rectangle 32"/>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Error</a:t>
            </a:r>
            <a:endParaRPr lang="en-US" sz="2600" dirty="0">
              <a:solidFill>
                <a:srgbClr val="00FF00"/>
              </a:solidFill>
              <a:latin typeface="Gill Sans"/>
              <a:cs typeface="Gill Sans"/>
            </a:endParaRPr>
          </a:p>
        </p:txBody>
      </p:sp>
      <p:sp>
        <p:nvSpPr>
          <p:cNvPr id="36" name="Rounded Rectangle 35"/>
          <p:cNvSpPr/>
          <p:nvPr/>
        </p:nvSpPr>
        <p:spPr>
          <a:xfrm>
            <a:off x="683487" y="2239512"/>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Global</a:t>
            </a:r>
            <a:endParaRPr lang="en-US" sz="2600" dirty="0">
              <a:solidFill>
                <a:srgbClr val="00FF00"/>
              </a:solidFill>
              <a:latin typeface="Gill Sans"/>
              <a:cs typeface="Gill Sans"/>
            </a:endParaRPr>
          </a:p>
        </p:txBody>
      </p:sp>
      <p:sp>
        <p:nvSpPr>
          <p:cNvPr id="25" name="TextBox 24"/>
          <p:cNvSpPr txBox="1"/>
          <p:nvPr/>
        </p:nvSpPr>
        <p:spPr>
          <a:xfrm>
            <a:off x="1094917" y="2677879"/>
            <a:ext cx="2915281" cy="1200328"/>
          </a:xfrm>
          <a:prstGeom prst="rect">
            <a:avLst/>
          </a:prstGeom>
          <a:noFill/>
        </p:spPr>
        <p:txBody>
          <a:bodyPr wrap="none" rtlCol="0">
            <a:spAutoFit/>
          </a:bodyPr>
          <a:lstStyle/>
          <a:p>
            <a:r>
              <a:rPr lang="en-US" sz="2400" dirty="0" smtClean="0">
                <a:solidFill>
                  <a:srgbClr val="000000"/>
                </a:solidFill>
                <a:latin typeface="Gill Sans"/>
                <a:cs typeface="Gill Sans"/>
              </a:rPr>
              <a:t>Error </a:t>
            </a:r>
            <a:r>
              <a:rPr lang="en-US" sz="2400" b="1" dirty="0" smtClean="0">
                <a:solidFill>
                  <a:srgbClr val="000000"/>
                </a:solidFill>
                <a:latin typeface="Gill Sans"/>
                <a:cs typeface="Gill Sans"/>
              </a:rPr>
              <a:t>cannot</a:t>
            </a:r>
            <a:r>
              <a:rPr lang="en-US" sz="2400" dirty="0" smtClean="0">
                <a:solidFill>
                  <a:srgbClr val="000000"/>
                </a:solidFill>
                <a:latin typeface="Gill Sans"/>
                <a:cs typeface="Gill Sans"/>
              </a:rPr>
              <a:t> be</a:t>
            </a:r>
          </a:p>
          <a:p>
            <a:r>
              <a:rPr lang="en-US" sz="2400" dirty="0" smtClean="0">
                <a:solidFill>
                  <a:srgbClr val="000000"/>
                </a:solidFill>
                <a:latin typeface="Gill Sans"/>
                <a:cs typeface="Gill Sans"/>
              </a:rPr>
              <a:t>observed in one node</a:t>
            </a:r>
          </a:p>
          <a:p>
            <a:r>
              <a:rPr lang="en-US" sz="2400" dirty="0" smtClean="0">
                <a:solidFill>
                  <a:srgbClr val="000000"/>
                </a:solidFill>
                <a:latin typeface="Gill Sans"/>
                <a:cs typeface="Gill Sans"/>
              </a:rPr>
              <a:t>(54%)</a:t>
            </a:r>
          </a:p>
        </p:txBody>
      </p:sp>
      <p:sp>
        <p:nvSpPr>
          <p:cNvPr id="31" name="TextBox 30"/>
          <p:cNvSpPr txBox="1"/>
          <p:nvPr/>
        </p:nvSpPr>
        <p:spPr>
          <a:xfrm>
            <a:off x="5493084" y="3004569"/>
            <a:ext cx="564277" cy="461665"/>
          </a:xfrm>
          <a:prstGeom prst="rect">
            <a:avLst/>
          </a:prstGeom>
          <a:noFill/>
        </p:spPr>
        <p:txBody>
          <a:bodyPr wrap="none" rtlCol="0">
            <a:spAutoFit/>
          </a:bodyPr>
          <a:lstStyle/>
          <a:p>
            <a:r>
              <a:rPr lang="en-US" sz="2400" b="1" dirty="0" smtClean="0">
                <a:solidFill>
                  <a:srgbClr val="000000"/>
                </a:solidFill>
                <a:latin typeface="Verdana"/>
                <a:cs typeface="Verdana"/>
              </a:rPr>
              <a:t>??</a:t>
            </a:r>
          </a:p>
        </p:txBody>
      </p:sp>
    </p:spTree>
    <p:extLst>
      <p:ext uri="{BB962C8B-B14F-4D97-AF65-F5344CB8AC3E}">
        <p14:creationId xmlns:p14="http://schemas.microsoft.com/office/powerpoint/2010/main" val="2168742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33</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216057000"/>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8406265" y="942893"/>
            <a:ext cx="42560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Input</a:t>
            </a:r>
            <a:endParaRPr lang="en-US" dirty="0">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Scope</a:t>
            </a:r>
            <a:endParaRPr lang="en-US" dirty="0">
              <a:latin typeface="Gill Sans"/>
              <a:cs typeface="Gill Sans"/>
            </a:endParaRPr>
          </a:p>
        </p:txBody>
      </p:sp>
      <p:sp>
        <p:nvSpPr>
          <p:cNvPr id="44" name="Rounded Rectangle 43"/>
          <p:cNvSpPr/>
          <p:nvPr/>
        </p:nvSpPr>
        <p:spPr>
          <a:xfrm>
            <a:off x="3975101"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Error</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Failure</a:t>
            </a:r>
            <a:endParaRPr lang="en-US" dirty="0">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FF"/>
                </a:solidFill>
                <a:latin typeface="Gill Sans"/>
                <a:cs typeface="Gill Sans"/>
              </a:rPr>
              <a:t>Handling</a:t>
            </a:r>
            <a:endParaRPr lang="en-US" dirty="0">
              <a:solidFill>
                <a:srgbClr val="FFFFFF"/>
              </a:solidFill>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ill Sans"/>
                <a:cs typeface="Gill Sans"/>
              </a:rPr>
              <a:t>Timing</a:t>
            </a:r>
            <a:endParaRPr lang="en-US" dirty="0">
              <a:solidFill>
                <a:schemeClr val="tx1"/>
              </a:solidFill>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Callout 31"/>
          <p:cNvSpPr/>
          <p:nvPr/>
        </p:nvSpPr>
        <p:spPr>
          <a:xfrm>
            <a:off x="1213484" y="3602127"/>
            <a:ext cx="7763565" cy="3026155"/>
          </a:xfrm>
          <a:prstGeom prst="wedgeEllipseCallout">
            <a:avLst>
              <a:gd name="adj1" fmla="val 30288"/>
              <a:gd name="adj2" fmla="val -102281"/>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wrap="none" bIns="0" rtlCol="0" anchor="ctr"/>
          <a:lstStyle/>
          <a:p>
            <a:pPr algn="ctr"/>
            <a:endParaRPr lang="en-US" sz="1000" dirty="0" smtClean="0">
              <a:solidFill>
                <a:schemeClr val="bg1"/>
              </a:solidFill>
              <a:latin typeface="Gill Sans"/>
              <a:cs typeface="Gill Sans"/>
            </a:endParaRPr>
          </a:p>
        </p:txBody>
      </p:sp>
      <p:sp>
        <p:nvSpPr>
          <p:cNvPr id="33" name="TextBox 32"/>
          <p:cNvSpPr txBox="1"/>
          <p:nvPr/>
        </p:nvSpPr>
        <p:spPr>
          <a:xfrm>
            <a:off x="2229211" y="4230883"/>
            <a:ext cx="5620975" cy="584776"/>
          </a:xfrm>
          <a:prstGeom prst="rect">
            <a:avLst/>
          </a:prstGeom>
          <a:noFill/>
        </p:spPr>
        <p:txBody>
          <a:bodyPr wrap="none" rtlCol="0">
            <a:spAutoFit/>
          </a:bodyPr>
          <a:lstStyle/>
          <a:p>
            <a:pPr algn="ctr"/>
            <a:r>
              <a:rPr lang="en-US" sz="3000" b="1" dirty="0" smtClean="0">
                <a:solidFill>
                  <a:srgbClr val="000000"/>
                </a:solidFill>
                <a:latin typeface="Gill Sans"/>
                <a:cs typeface="Gill Sans"/>
              </a:rPr>
              <a:t>What:</a:t>
            </a:r>
            <a:r>
              <a:rPr lang="en-US" sz="3000" dirty="0">
                <a:solidFill>
                  <a:srgbClr val="000000"/>
                </a:solidFill>
                <a:latin typeface="Gill Sans"/>
                <a:cs typeface="Gill Sans"/>
              </a:rPr>
              <a:t> </a:t>
            </a:r>
            <a:r>
              <a:rPr lang="en-US" sz="3200" dirty="0" smtClean="0">
                <a:solidFill>
                  <a:schemeClr val="bg1"/>
                </a:solidFill>
                <a:latin typeface="Gill Sans"/>
                <a:cs typeface="Gill Sans"/>
              </a:rPr>
              <a:t>How developers fix </a:t>
            </a:r>
            <a:r>
              <a:rPr lang="en-US" sz="3200" dirty="0">
                <a:solidFill>
                  <a:schemeClr val="bg1"/>
                </a:solidFill>
                <a:latin typeface="Gill Sans"/>
                <a:cs typeface="Gill Sans"/>
              </a:rPr>
              <a:t>bugs</a:t>
            </a:r>
          </a:p>
        </p:txBody>
      </p:sp>
      <p:sp>
        <p:nvSpPr>
          <p:cNvPr id="35" name="TextBox 34"/>
          <p:cNvSpPr txBox="1"/>
          <p:nvPr/>
        </p:nvSpPr>
        <p:spPr>
          <a:xfrm>
            <a:off x="1787700" y="5072128"/>
            <a:ext cx="6594411" cy="1077218"/>
          </a:xfrm>
          <a:prstGeom prst="rect">
            <a:avLst/>
          </a:prstGeom>
          <a:noFill/>
        </p:spPr>
        <p:txBody>
          <a:bodyPr wrap="none" rtlCol="0">
            <a:spAutoFit/>
          </a:bodyPr>
          <a:lstStyle/>
          <a:p>
            <a:pPr algn="ctr"/>
            <a:r>
              <a:rPr lang="en-US" sz="3000" b="1" dirty="0" smtClean="0">
                <a:solidFill>
                  <a:srgbClr val="000000"/>
                </a:solidFill>
                <a:latin typeface="Gill Sans"/>
                <a:cs typeface="Gill Sans"/>
              </a:rPr>
              <a:t>Why: </a:t>
            </a:r>
            <a:r>
              <a:rPr lang="en-US" sz="3200" dirty="0">
                <a:solidFill>
                  <a:schemeClr val="bg1"/>
                </a:solidFill>
                <a:latin typeface="Gill Sans"/>
                <a:cs typeface="Gill Sans"/>
              </a:rPr>
              <a:t>Help design </a:t>
            </a:r>
            <a:r>
              <a:rPr lang="en-US" sz="3200" dirty="0">
                <a:solidFill>
                  <a:srgbClr val="0000FF"/>
                </a:solidFill>
                <a:latin typeface="Gill Sans"/>
                <a:cs typeface="Gill Sans"/>
              </a:rPr>
              <a:t>runtime prevention</a:t>
            </a:r>
          </a:p>
          <a:p>
            <a:pPr algn="ctr"/>
            <a:r>
              <a:rPr lang="en-US" sz="3200" dirty="0">
                <a:solidFill>
                  <a:schemeClr val="bg1"/>
                </a:solidFill>
                <a:latin typeface="Gill Sans"/>
                <a:cs typeface="Gill Sans"/>
              </a:rPr>
              <a:t>and </a:t>
            </a:r>
            <a:r>
              <a:rPr lang="en-US" sz="3200" dirty="0">
                <a:solidFill>
                  <a:srgbClr val="0000FF"/>
                </a:solidFill>
                <a:latin typeface="Gill Sans"/>
                <a:cs typeface="Gill Sans"/>
              </a:rPr>
              <a:t>automatic patch generation</a:t>
            </a:r>
          </a:p>
        </p:txBody>
      </p:sp>
    </p:spTree>
    <p:extLst>
      <p:ext uri="{BB962C8B-B14F-4D97-AF65-F5344CB8AC3E}">
        <p14:creationId xmlns:p14="http://schemas.microsoft.com/office/powerpoint/2010/main" val="665854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dissolve">
                                      <p:cBhvr>
                                        <p:cTn id="7" dur="500"/>
                                        <p:tgtEl>
                                          <p:spTgt spid="3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dissolve">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34</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6" name="Rectangle 15"/>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cxnSp>
        <p:nvCxnSpPr>
          <p:cNvPr id="38" name="Elbow Connector 37"/>
          <p:cNvCxnSpPr>
            <a:endCxn id="14" idx="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HBase clus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431" y="3909787"/>
            <a:ext cx="3260701" cy="2431273"/>
          </a:xfrm>
          <a:prstGeom prst="rect">
            <a:avLst/>
          </a:prstGeom>
          <a:ln w="28575" cmpd="sng">
            <a:solidFill>
              <a:srgbClr val="000000"/>
            </a:solidFill>
          </a:ln>
        </p:spPr>
      </p:pic>
      <p:sp>
        <p:nvSpPr>
          <p:cNvPr id="14" name="Rounded Rectangle 13"/>
          <p:cNvSpPr/>
          <p:nvPr/>
        </p:nvSpPr>
        <p:spPr>
          <a:xfrm>
            <a:off x="678571" y="2190127"/>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Complex</a:t>
            </a:r>
            <a:endParaRPr lang="en-US" sz="2600" dirty="0">
              <a:solidFill>
                <a:srgbClr val="00FF00"/>
              </a:solidFill>
              <a:latin typeface="Gill Sans"/>
              <a:cs typeface="Gill Sans"/>
            </a:endParaRPr>
          </a:p>
        </p:txBody>
      </p:sp>
      <p:sp>
        <p:nvSpPr>
          <p:cNvPr id="17" name="Rounded Rectangular Callout 16"/>
          <p:cNvSpPr/>
          <p:nvPr/>
        </p:nvSpPr>
        <p:spPr>
          <a:xfrm>
            <a:off x="7646260" y="3909787"/>
            <a:ext cx="1350527" cy="1517549"/>
          </a:xfrm>
          <a:prstGeom prst="wedgeRoundRectCallout">
            <a:avLst>
              <a:gd name="adj1" fmla="val -54784"/>
              <a:gd name="adj2" fmla="val 80398"/>
              <a:gd name="adj3" fmla="val 16667"/>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bg1"/>
                </a:solidFill>
                <a:latin typeface="Gill Sans"/>
                <a:cs typeface="Gill Sans"/>
              </a:rPr>
              <a:t>Add</a:t>
            </a:r>
          </a:p>
          <a:p>
            <a:pPr algn="ctr"/>
            <a:r>
              <a:rPr lang="en-US" sz="2200" dirty="0" smtClean="0">
                <a:solidFill>
                  <a:schemeClr val="bg1"/>
                </a:solidFill>
                <a:latin typeface="Gill Sans"/>
                <a:cs typeface="Gill Sans"/>
              </a:rPr>
              <a:t>Global</a:t>
            </a:r>
          </a:p>
          <a:p>
            <a:pPr algn="ctr"/>
            <a:r>
              <a:rPr lang="en-US" sz="2200" dirty="0" err="1" smtClean="0">
                <a:solidFill>
                  <a:schemeClr val="bg1"/>
                </a:solidFill>
                <a:latin typeface="Gill Sans"/>
                <a:cs typeface="Gill Sans"/>
              </a:rPr>
              <a:t>Synchro</a:t>
            </a:r>
            <a:r>
              <a:rPr lang="en-US" sz="2200" dirty="0" smtClean="0">
                <a:solidFill>
                  <a:schemeClr val="bg1"/>
                </a:solidFill>
                <a:latin typeface="Gill Sans"/>
                <a:cs typeface="Gill Sans"/>
              </a:rPr>
              <a:t>-</a:t>
            </a:r>
          </a:p>
          <a:p>
            <a:pPr algn="ctr"/>
            <a:r>
              <a:rPr lang="en-US" sz="2200" dirty="0" err="1" smtClean="0">
                <a:solidFill>
                  <a:schemeClr val="bg1"/>
                </a:solidFill>
                <a:latin typeface="Gill Sans"/>
                <a:cs typeface="Gill Sans"/>
              </a:rPr>
              <a:t>nization</a:t>
            </a:r>
            <a:endParaRPr lang="en-US" sz="2200" dirty="0">
              <a:solidFill>
                <a:schemeClr val="bg1"/>
              </a:solidFill>
              <a:latin typeface="Gill Sans"/>
              <a:cs typeface="Gill Sans"/>
            </a:endParaRPr>
          </a:p>
        </p:txBody>
      </p:sp>
      <p:sp>
        <p:nvSpPr>
          <p:cNvPr id="2" name="TextBox 1"/>
          <p:cNvSpPr txBox="1"/>
          <p:nvPr/>
        </p:nvSpPr>
        <p:spPr>
          <a:xfrm>
            <a:off x="59064" y="4555054"/>
            <a:ext cx="3883525" cy="1200328"/>
          </a:xfrm>
          <a:prstGeom prst="rect">
            <a:avLst/>
          </a:prstGeom>
          <a:noFill/>
        </p:spPr>
        <p:txBody>
          <a:bodyPr wrap="square" rtlCol="0">
            <a:spAutoFit/>
          </a:bodyPr>
          <a:lstStyle/>
          <a:p>
            <a:pPr algn="ctr"/>
            <a:r>
              <a:rPr lang="en-US" sz="2400" dirty="0" smtClean="0">
                <a:solidFill>
                  <a:schemeClr val="bg1"/>
                </a:solidFill>
                <a:latin typeface="Gill Sans"/>
                <a:cs typeface="Gill Sans"/>
              </a:rPr>
              <a:t>Similar to fixing </a:t>
            </a:r>
            <a:r>
              <a:rPr lang="en-US" sz="2400" b="1" dirty="0" smtClean="0">
                <a:solidFill>
                  <a:schemeClr val="bg1"/>
                </a:solidFill>
                <a:latin typeface="Gill Sans"/>
                <a:cs typeface="Gill Sans"/>
              </a:rPr>
              <a:t>LC</a:t>
            </a:r>
            <a:r>
              <a:rPr lang="en-US" sz="2400" dirty="0" smtClean="0">
                <a:solidFill>
                  <a:schemeClr val="bg1"/>
                </a:solidFill>
                <a:latin typeface="Gill Sans"/>
                <a:cs typeface="Gill Sans"/>
              </a:rPr>
              <a:t> bugs:</a:t>
            </a:r>
          </a:p>
          <a:p>
            <a:pPr algn="ctr"/>
            <a:r>
              <a:rPr lang="en-US" sz="2400" dirty="0" smtClean="0">
                <a:solidFill>
                  <a:schemeClr val="bg1"/>
                </a:solidFill>
                <a:latin typeface="Gill Sans"/>
                <a:cs typeface="Gill Sans"/>
              </a:rPr>
              <a:t>add synchronization</a:t>
            </a:r>
          </a:p>
          <a:p>
            <a:pPr algn="ctr"/>
            <a:r>
              <a:rPr lang="en-US" sz="2400" dirty="0" smtClean="0">
                <a:solidFill>
                  <a:schemeClr val="bg1"/>
                </a:solidFill>
                <a:latin typeface="Gill Sans"/>
                <a:cs typeface="Gill Sans"/>
              </a:rPr>
              <a:t>e.g. lock()</a:t>
            </a:r>
          </a:p>
        </p:txBody>
      </p:sp>
      <p:sp>
        <p:nvSpPr>
          <p:cNvPr id="18" name="TextBox 17"/>
          <p:cNvSpPr txBox="1"/>
          <p:nvPr/>
        </p:nvSpPr>
        <p:spPr>
          <a:xfrm>
            <a:off x="678571" y="2803917"/>
            <a:ext cx="3352615" cy="830997"/>
          </a:xfrm>
          <a:prstGeom prst="rect">
            <a:avLst/>
          </a:prstGeom>
          <a:noFill/>
        </p:spPr>
        <p:txBody>
          <a:bodyPr wrap="square" rtlCol="0">
            <a:spAutoFit/>
          </a:bodyPr>
          <a:lstStyle/>
          <a:p>
            <a:r>
              <a:rPr lang="en-US" sz="2400" i="1" dirty="0" smtClean="0">
                <a:solidFill>
                  <a:schemeClr val="bg1"/>
                </a:solidFill>
                <a:latin typeface="Gill Sans"/>
                <a:cs typeface="Gill Sans"/>
              </a:rPr>
              <a:t>Are patches complicated?</a:t>
            </a:r>
          </a:p>
          <a:p>
            <a:r>
              <a:rPr lang="en-US" sz="2400" i="1" dirty="0" smtClean="0">
                <a:solidFill>
                  <a:schemeClr val="bg1"/>
                </a:solidFill>
                <a:latin typeface="Gill Sans"/>
                <a:cs typeface="Gill Sans"/>
              </a:rPr>
              <a:t>Are patches adding synch.?</a:t>
            </a:r>
          </a:p>
        </p:txBody>
      </p:sp>
      <p:pic>
        <p:nvPicPr>
          <p:cNvPr id="21" name="Picture 20" descr="region_stat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457" y="466049"/>
            <a:ext cx="3780739" cy="3234473"/>
          </a:xfrm>
          <a:prstGeom prst="rect">
            <a:avLst/>
          </a:prstGeom>
          <a:ln w="28575" cmpd="sng">
            <a:solidFill>
              <a:srgbClr val="000000"/>
            </a:solidFill>
          </a:ln>
        </p:spPr>
      </p:pic>
      <p:sp>
        <p:nvSpPr>
          <p:cNvPr id="22" name="Rounded Rectangular Callout 21"/>
          <p:cNvSpPr/>
          <p:nvPr/>
        </p:nvSpPr>
        <p:spPr>
          <a:xfrm>
            <a:off x="2521302" y="1292349"/>
            <a:ext cx="2311866" cy="866170"/>
          </a:xfrm>
          <a:prstGeom prst="wedgeRoundRectCallout">
            <a:avLst>
              <a:gd name="adj1" fmla="val 56965"/>
              <a:gd name="adj2" fmla="val 116095"/>
              <a:gd name="adj3" fmla="val 16667"/>
            </a:avLst>
          </a:prstGeom>
          <a:solidFill>
            <a:srgbClr val="EAA6A7"/>
          </a:solidFill>
          <a:ln w="381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bg1"/>
                </a:solidFill>
                <a:latin typeface="Gill Sans"/>
                <a:cs typeface="Gill Sans"/>
              </a:rPr>
              <a:t>Add new states </a:t>
            </a:r>
          </a:p>
          <a:p>
            <a:pPr algn="ctr"/>
            <a:r>
              <a:rPr lang="en-US" sz="2400" dirty="0" smtClean="0">
                <a:solidFill>
                  <a:schemeClr val="bg1"/>
                </a:solidFill>
                <a:latin typeface="Gill Sans"/>
                <a:cs typeface="Gill Sans"/>
              </a:rPr>
              <a:t>&amp; transitions</a:t>
            </a:r>
            <a:endParaRPr lang="en-US" sz="2400" dirty="0">
              <a:solidFill>
                <a:schemeClr val="bg1"/>
              </a:solidFill>
              <a:latin typeface="Gill Sans"/>
              <a:cs typeface="Gill Sans"/>
            </a:endParaRPr>
          </a:p>
        </p:txBody>
      </p:sp>
    </p:spTree>
    <p:extLst>
      <p:ext uri="{BB962C8B-B14F-4D97-AF65-F5344CB8AC3E}">
        <p14:creationId xmlns:p14="http://schemas.microsoft.com/office/powerpoint/2010/main" val="12439858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par>
                          <p:cTn id="19" fill="hold">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rot="470285">
            <a:off x="6657321" y="2274287"/>
            <a:ext cx="640164" cy="1288831"/>
          </a:xfrm>
          <a:custGeom>
            <a:avLst/>
            <a:gdLst>
              <a:gd name="connsiteX0" fmla="*/ 0 w 248020"/>
              <a:gd name="connsiteY0" fmla="*/ 0 h 846603"/>
              <a:gd name="connsiteX1" fmla="*/ 247798 w 248020"/>
              <a:gd name="connsiteY1" fmla="*/ 340706 h 846603"/>
              <a:gd name="connsiteX2" fmla="*/ 41300 w 248020"/>
              <a:gd name="connsiteY2" fmla="*/ 846603 h 846603"/>
            </a:gdLst>
            <a:ahLst/>
            <a:cxnLst>
              <a:cxn ang="0">
                <a:pos x="connsiteX0" y="connsiteY0"/>
              </a:cxn>
              <a:cxn ang="0">
                <a:pos x="connsiteX1" y="connsiteY1"/>
              </a:cxn>
              <a:cxn ang="0">
                <a:pos x="connsiteX2" y="connsiteY2"/>
              </a:cxn>
            </a:cxnLst>
            <a:rect l="l" t="t" r="r" b="b"/>
            <a:pathLst>
              <a:path w="248020" h="846603">
                <a:moveTo>
                  <a:pt x="0" y="0"/>
                </a:moveTo>
                <a:cubicBezTo>
                  <a:pt x="120457" y="99803"/>
                  <a:pt x="240915" y="199606"/>
                  <a:pt x="247798" y="340706"/>
                </a:cubicBezTo>
                <a:cubicBezTo>
                  <a:pt x="254681" y="481806"/>
                  <a:pt x="99808" y="745080"/>
                  <a:pt x="41300" y="846603"/>
                </a:cubicBezTo>
              </a:path>
            </a:pathLst>
          </a:custGeom>
          <a:ln w="76200" cmpd="sng">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5" name="Elbow Connector 54"/>
          <p:cNvCxnSpPr>
            <a:endCxn id="13" idx="1"/>
          </p:cNvCxnSpPr>
          <p:nvPr/>
        </p:nvCxnSpPr>
        <p:spPr>
          <a:xfrm rot="16200000" flipH="1">
            <a:off x="617964" y="3023808"/>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endCxn id="17" idx="1"/>
          </p:cNvCxnSpPr>
          <p:nvPr/>
        </p:nvCxnSpPr>
        <p:spPr>
          <a:xfrm rot="16200000" flipH="1">
            <a:off x="265926" y="2543167"/>
            <a:ext cx="534398"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35</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3" name="TextBox 12"/>
          <p:cNvSpPr txBox="1"/>
          <p:nvPr/>
        </p:nvSpPr>
        <p:spPr>
          <a:xfrm>
            <a:off x="1109662" y="3269285"/>
            <a:ext cx="1159292" cy="492443"/>
          </a:xfrm>
          <a:prstGeom prst="rect">
            <a:avLst/>
          </a:prstGeom>
          <a:noFill/>
        </p:spPr>
        <p:txBody>
          <a:bodyPr wrap="none" rtlCol="0">
            <a:spAutoFit/>
          </a:bodyPr>
          <a:lstStyle/>
          <a:p>
            <a:r>
              <a:rPr lang="en-US" sz="2600" b="1" dirty="0" smtClean="0">
                <a:solidFill>
                  <a:srgbClr val="008000"/>
                </a:solidFill>
                <a:latin typeface="Gill Sans"/>
                <a:cs typeface="Gill Sans"/>
              </a:rPr>
              <a:t>Delay</a:t>
            </a:r>
          </a:p>
        </p:txBody>
      </p:sp>
      <p:sp>
        <p:nvSpPr>
          <p:cNvPr id="14" name="Rounded Rectangle 13"/>
          <p:cNvSpPr/>
          <p:nvPr/>
        </p:nvSpPr>
        <p:spPr>
          <a:xfrm>
            <a:off x="678571" y="2190127"/>
            <a:ext cx="1524000"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Complex</a:t>
            </a:r>
            <a:endParaRPr lang="en-US" sz="2600" dirty="0">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6" name="Rectangle 15"/>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sp>
        <p:nvSpPr>
          <p:cNvPr id="17" name="Rounded Rectangle 16"/>
          <p:cNvSpPr/>
          <p:nvPr/>
        </p:nvSpPr>
        <p:spPr>
          <a:xfrm>
            <a:off x="678571" y="272452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Simple</a:t>
            </a:r>
            <a:endParaRPr lang="en-US" sz="2600" dirty="0">
              <a:solidFill>
                <a:srgbClr val="00FF00"/>
              </a:solidFill>
              <a:latin typeface="Gill Sans"/>
              <a:cs typeface="Gill Sans"/>
            </a:endParaRPr>
          </a:p>
        </p:txBody>
      </p:sp>
      <p:cxnSp>
        <p:nvCxnSpPr>
          <p:cNvPr id="38" name="Elbow Connector 37"/>
          <p:cNvCxnSpPr>
            <a:endCxn id="14" idx="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6618145" y="1216681"/>
            <a:ext cx="20667" cy="332514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602298" y="1620905"/>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1" name="Picture 30" descr="Ladybug-300p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26822">
            <a:off x="6344566" y="3690752"/>
            <a:ext cx="446647" cy="594853"/>
          </a:xfrm>
          <a:prstGeom prst="rect">
            <a:avLst/>
          </a:prstGeom>
        </p:spPr>
      </p:pic>
      <p:cxnSp>
        <p:nvCxnSpPr>
          <p:cNvPr id="33" name="Straight Arrow Connector 32"/>
          <p:cNvCxnSpPr/>
          <p:nvPr/>
        </p:nvCxnSpPr>
        <p:spPr>
          <a:xfrm>
            <a:off x="4568208" y="1588290"/>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749" y="3859606"/>
            <a:ext cx="383447" cy="383446"/>
          </a:xfrm>
          <a:prstGeom prst="rect">
            <a:avLst/>
          </a:prstGeom>
        </p:spPr>
      </p:pic>
    </p:spTree>
    <p:extLst>
      <p:ext uri="{BB962C8B-B14F-4D97-AF65-F5344CB8AC3E}">
        <p14:creationId xmlns:p14="http://schemas.microsoft.com/office/powerpoint/2010/main" val="2786514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500"/>
                                        <p:tgtEl>
                                          <p:spTgt spid="31"/>
                                        </p:tgtEl>
                                      </p:cBhvr>
                                    </p:animEffect>
                                    <p:set>
                                      <p:cBhvr>
                                        <p:cTn id="11" dur="1" fill="hold">
                                          <p:stCondLst>
                                            <p:cond delay="499"/>
                                          </p:stCondLst>
                                        </p:cTn>
                                        <p:tgtEl>
                                          <p:spTgt spid="31"/>
                                        </p:tgtEl>
                                        <p:attrNameLst>
                                          <p:attrName>style.visibility</p:attrName>
                                        </p:attrNameLst>
                                      </p:cBhvr>
                                      <p:to>
                                        <p:strVal val="hidden"/>
                                      </p:to>
                                    </p:se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Elbow Connector 40"/>
          <p:cNvCxnSpPr>
            <a:endCxn id="17" idx="1"/>
          </p:cNvCxnSpPr>
          <p:nvPr/>
        </p:nvCxnSpPr>
        <p:spPr>
          <a:xfrm rot="16200000" flipH="1">
            <a:off x="265926" y="2543167"/>
            <a:ext cx="534398"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36</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2190127"/>
            <a:ext cx="1524000"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Complex</a:t>
            </a:r>
            <a:endParaRPr lang="en-US" sz="2600" dirty="0">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6" name="Rectangle 15"/>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sp>
        <p:nvSpPr>
          <p:cNvPr id="17" name="Rounded Rectangle 16"/>
          <p:cNvSpPr/>
          <p:nvPr/>
        </p:nvSpPr>
        <p:spPr>
          <a:xfrm>
            <a:off x="678571" y="272452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Simple</a:t>
            </a:r>
            <a:endParaRPr lang="en-US" sz="2600" dirty="0">
              <a:solidFill>
                <a:srgbClr val="00FF00"/>
              </a:solidFill>
              <a:latin typeface="Gill Sans"/>
              <a:cs typeface="Gill Sans"/>
            </a:endParaRPr>
          </a:p>
        </p:txBody>
      </p:sp>
      <p:cxnSp>
        <p:nvCxnSpPr>
          <p:cNvPr id="38" name="Elbow Connector 37"/>
          <p:cNvCxnSpPr>
            <a:endCxn id="14" idx="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 name="Picture 1" descr="trashcan-99118_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196" y="2136194"/>
            <a:ext cx="698585" cy="698585"/>
          </a:xfrm>
          <a:prstGeom prst="rect">
            <a:avLst/>
          </a:prstGeom>
        </p:spPr>
      </p:pic>
      <p:cxnSp>
        <p:nvCxnSpPr>
          <p:cNvPr id="30" name="Elbow Connector 29"/>
          <p:cNvCxnSpPr/>
          <p:nvPr/>
        </p:nvCxnSpPr>
        <p:spPr>
          <a:xfrm rot="16200000" flipH="1">
            <a:off x="617964" y="3023808"/>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109662" y="3269285"/>
            <a:ext cx="2652464" cy="892552"/>
          </a:xfrm>
          <a:prstGeom prst="rect">
            <a:avLst/>
          </a:prstGeom>
          <a:noFill/>
        </p:spPr>
        <p:txBody>
          <a:bodyPr wrap="none" rtlCol="0">
            <a:spAutoFit/>
          </a:bodyPr>
          <a:lstStyle/>
          <a:p>
            <a:r>
              <a:rPr lang="en-US" sz="2600" dirty="0" smtClean="0">
                <a:solidFill>
                  <a:schemeClr val="bg1"/>
                </a:solidFill>
                <a:latin typeface="Gill Sans"/>
                <a:cs typeface="Gill Sans"/>
              </a:rPr>
              <a:t>Delay</a:t>
            </a:r>
            <a:endParaRPr lang="en-US" sz="2600" dirty="0">
              <a:solidFill>
                <a:schemeClr val="bg1"/>
              </a:solidFill>
              <a:latin typeface="Gill Sans"/>
              <a:cs typeface="Gill Sans"/>
            </a:endParaRPr>
          </a:p>
          <a:p>
            <a:r>
              <a:rPr lang="en-US" sz="2600" b="1" dirty="0" smtClean="0">
                <a:solidFill>
                  <a:srgbClr val="008000"/>
                </a:solidFill>
                <a:latin typeface="Gill Sans"/>
                <a:cs typeface="Gill Sans"/>
              </a:rPr>
              <a:t>Ignore/discard</a:t>
            </a:r>
          </a:p>
        </p:txBody>
      </p:sp>
      <p:cxnSp>
        <p:nvCxnSpPr>
          <p:cNvPr id="32" name="Elbow Connector 31"/>
          <p:cNvCxnSpPr/>
          <p:nvPr/>
        </p:nvCxnSpPr>
        <p:spPr>
          <a:xfrm rot="16200000" flipH="1">
            <a:off x="617963" y="3413415"/>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6618145" y="1216681"/>
            <a:ext cx="20667" cy="332514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602298" y="1620905"/>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9" name="Picture 28" descr="Ladybug-300px.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26822">
            <a:off x="6344566" y="3690752"/>
            <a:ext cx="446647" cy="594853"/>
          </a:xfrm>
          <a:prstGeom prst="rect">
            <a:avLst/>
          </a:prstGeom>
        </p:spPr>
      </p:pic>
      <p:cxnSp>
        <p:nvCxnSpPr>
          <p:cNvPr id="33" name="Straight Arrow Connector 32"/>
          <p:cNvCxnSpPr/>
          <p:nvPr/>
        </p:nvCxnSpPr>
        <p:spPr>
          <a:xfrm>
            <a:off x="4568208" y="1588290"/>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749" y="3859606"/>
            <a:ext cx="383447" cy="383446"/>
          </a:xfrm>
          <a:prstGeom prst="rect">
            <a:avLst/>
          </a:prstGeom>
        </p:spPr>
      </p:pic>
    </p:spTree>
    <p:extLst>
      <p:ext uri="{BB962C8B-B14F-4D97-AF65-F5344CB8AC3E}">
        <p14:creationId xmlns:p14="http://schemas.microsoft.com/office/powerpoint/2010/main" val="786710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9" presetClass="exit" presetSubtype="0" fill="hold" nodeType="afterEffect">
                                  <p:stCondLst>
                                    <p:cond delay="0"/>
                                  </p:stCondLst>
                                  <p:childTnLst>
                                    <p:animEffect transition="out" filter="dissolv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dissolv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Elbow Connector 32"/>
          <p:cNvCxnSpPr/>
          <p:nvPr/>
        </p:nvCxnSpPr>
        <p:spPr>
          <a:xfrm rot="16200000" flipH="1">
            <a:off x="617964" y="3023808"/>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endCxn id="17" idx="1"/>
          </p:cNvCxnSpPr>
          <p:nvPr/>
        </p:nvCxnSpPr>
        <p:spPr>
          <a:xfrm rot="16200000" flipH="1">
            <a:off x="265926" y="2543167"/>
            <a:ext cx="534398"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37</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2190127"/>
            <a:ext cx="1524000"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Complex</a:t>
            </a:r>
            <a:endParaRPr lang="en-US" sz="2600" dirty="0">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6" name="Rectangle 15"/>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sp>
        <p:nvSpPr>
          <p:cNvPr id="17" name="Rounded Rectangle 16"/>
          <p:cNvSpPr/>
          <p:nvPr/>
        </p:nvSpPr>
        <p:spPr>
          <a:xfrm>
            <a:off x="678571" y="272452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Simple</a:t>
            </a:r>
            <a:endParaRPr lang="en-US" sz="2600" dirty="0">
              <a:solidFill>
                <a:srgbClr val="00FF00"/>
              </a:solidFill>
              <a:latin typeface="Gill Sans"/>
              <a:cs typeface="Gill Sans"/>
            </a:endParaRPr>
          </a:p>
        </p:txBody>
      </p:sp>
      <p:cxnSp>
        <p:nvCxnSpPr>
          <p:cNvPr id="38" name="Elbow Connector 37"/>
          <p:cNvCxnSpPr>
            <a:endCxn id="14" idx="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4568208" y="2798543"/>
            <a:ext cx="2049936" cy="638348"/>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109662" y="3269285"/>
            <a:ext cx="2176750" cy="1292662"/>
          </a:xfrm>
          <a:prstGeom prst="rect">
            <a:avLst/>
          </a:prstGeom>
          <a:noFill/>
        </p:spPr>
        <p:txBody>
          <a:bodyPr wrap="none" rtlCol="0">
            <a:spAutoFit/>
          </a:bodyPr>
          <a:lstStyle/>
          <a:p>
            <a:r>
              <a:rPr lang="en-US" sz="2600" dirty="0" smtClean="0">
                <a:solidFill>
                  <a:schemeClr val="bg1"/>
                </a:solidFill>
                <a:latin typeface="Gill Sans"/>
                <a:cs typeface="Gill Sans"/>
              </a:rPr>
              <a:t>Delay</a:t>
            </a:r>
            <a:endParaRPr lang="en-US" sz="2600" dirty="0">
              <a:solidFill>
                <a:schemeClr val="bg1"/>
              </a:solidFill>
              <a:latin typeface="Gill Sans"/>
              <a:cs typeface="Gill Sans"/>
            </a:endParaRPr>
          </a:p>
          <a:p>
            <a:r>
              <a:rPr lang="en-US" sz="2600" dirty="0" smtClean="0">
                <a:solidFill>
                  <a:schemeClr val="bg1"/>
                </a:solidFill>
                <a:latin typeface="Gill Sans"/>
                <a:cs typeface="Gill Sans"/>
              </a:rPr>
              <a:t>Ignore/Discard</a:t>
            </a:r>
          </a:p>
          <a:p>
            <a:r>
              <a:rPr lang="en-US" sz="2600" b="1" dirty="0" smtClean="0">
                <a:solidFill>
                  <a:srgbClr val="008000"/>
                </a:solidFill>
                <a:latin typeface="Gill Sans"/>
                <a:cs typeface="Gill Sans"/>
              </a:rPr>
              <a:t>Retry</a:t>
            </a:r>
          </a:p>
        </p:txBody>
      </p:sp>
      <p:cxnSp>
        <p:nvCxnSpPr>
          <p:cNvPr id="32" name="Elbow Connector 31"/>
          <p:cNvCxnSpPr/>
          <p:nvPr/>
        </p:nvCxnSpPr>
        <p:spPr>
          <a:xfrm rot="16200000" flipH="1">
            <a:off x="617963" y="3413415"/>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4" name="Elbow Connector 33"/>
          <p:cNvCxnSpPr/>
          <p:nvPr/>
        </p:nvCxnSpPr>
        <p:spPr>
          <a:xfrm rot="16200000" flipH="1">
            <a:off x="617962" y="3787383"/>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618145" y="1216681"/>
            <a:ext cx="20667" cy="332514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602298" y="1620905"/>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4568208" y="1588290"/>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4557874" y="1216681"/>
            <a:ext cx="20667" cy="332514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749" y="3859606"/>
            <a:ext cx="383447" cy="383446"/>
          </a:xfrm>
          <a:prstGeom prst="rect">
            <a:avLst/>
          </a:prstGeom>
        </p:spPr>
      </p:pic>
    </p:spTree>
    <p:extLst>
      <p:ext uri="{BB962C8B-B14F-4D97-AF65-F5344CB8AC3E}">
        <p14:creationId xmlns:p14="http://schemas.microsoft.com/office/powerpoint/2010/main" val="39983102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Elbow Connector 31"/>
          <p:cNvCxnSpPr/>
          <p:nvPr/>
        </p:nvCxnSpPr>
        <p:spPr>
          <a:xfrm rot="16200000" flipH="1">
            <a:off x="617964" y="3023808"/>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Elbow Connector 40"/>
          <p:cNvCxnSpPr>
            <a:endCxn id="17" idx="1"/>
          </p:cNvCxnSpPr>
          <p:nvPr/>
        </p:nvCxnSpPr>
        <p:spPr>
          <a:xfrm rot="16200000" flipH="1">
            <a:off x="265926" y="2543167"/>
            <a:ext cx="534398"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38</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2190127"/>
            <a:ext cx="1524000"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Complex</a:t>
            </a:r>
            <a:endParaRPr lang="en-US" sz="2600" dirty="0">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6" name="Rectangle 15"/>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sp>
        <p:nvSpPr>
          <p:cNvPr id="17" name="Rounded Rectangle 16"/>
          <p:cNvSpPr/>
          <p:nvPr/>
        </p:nvSpPr>
        <p:spPr>
          <a:xfrm>
            <a:off x="678571" y="272452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Simple</a:t>
            </a:r>
            <a:endParaRPr lang="en-US" sz="2600" dirty="0">
              <a:solidFill>
                <a:srgbClr val="00FF00"/>
              </a:solidFill>
              <a:latin typeface="Gill Sans"/>
              <a:cs typeface="Gill Sans"/>
            </a:endParaRPr>
          </a:p>
        </p:txBody>
      </p:sp>
      <p:cxnSp>
        <p:nvCxnSpPr>
          <p:cNvPr id="38" name="Elbow Connector 37"/>
          <p:cNvCxnSpPr>
            <a:endCxn id="14" idx="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699362" y="2001803"/>
            <a:ext cx="1154320" cy="369332"/>
          </a:xfrm>
          <a:prstGeom prst="rect">
            <a:avLst/>
          </a:prstGeom>
          <a:noFill/>
        </p:spPr>
        <p:txBody>
          <a:bodyPr wrap="none" rtlCol="0">
            <a:spAutoFit/>
          </a:bodyPr>
          <a:lstStyle/>
          <a:p>
            <a:r>
              <a:rPr lang="en-US" dirty="0">
                <a:solidFill>
                  <a:srgbClr val="FF0000"/>
                </a:solidFill>
                <a:latin typeface="Courier"/>
                <a:cs typeface="Courier"/>
              </a:rPr>
              <a:t>f</a:t>
            </a:r>
            <a:r>
              <a:rPr lang="en-US" dirty="0" smtClean="0">
                <a:solidFill>
                  <a:srgbClr val="FF0000"/>
                </a:solidFill>
                <a:latin typeface="Courier"/>
                <a:cs typeface="Courier"/>
              </a:rPr>
              <a:t>(</a:t>
            </a:r>
            <a:r>
              <a:rPr lang="en-US" dirty="0" err="1" smtClean="0">
                <a:solidFill>
                  <a:srgbClr val="FF0000"/>
                </a:solidFill>
                <a:latin typeface="Courier"/>
                <a:cs typeface="Courier"/>
              </a:rPr>
              <a:t>msg</a:t>
            </a:r>
            <a:r>
              <a:rPr lang="en-US" dirty="0" smtClean="0">
                <a:solidFill>
                  <a:srgbClr val="FF0000"/>
                </a:solidFill>
                <a:latin typeface="Courier"/>
                <a:cs typeface="Courier"/>
              </a:rPr>
              <a:t>);</a:t>
            </a:r>
            <a:endParaRPr lang="en-US" dirty="0">
              <a:solidFill>
                <a:srgbClr val="FF0000"/>
              </a:solidFill>
              <a:latin typeface="Courier"/>
              <a:cs typeface="Courier"/>
            </a:endParaRPr>
          </a:p>
        </p:txBody>
      </p:sp>
      <p:sp>
        <p:nvSpPr>
          <p:cNvPr id="28" name="TextBox 27"/>
          <p:cNvSpPr txBox="1"/>
          <p:nvPr/>
        </p:nvSpPr>
        <p:spPr>
          <a:xfrm>
            <a:off x="6699362" y="2352724"/>
            <a:ext cx="1154320" cy="369332"/>
          </a:xfrm>
          <a:prstGeom prst="rect">
            <a:avLst/>
          </a:prstGeom>
          <a:noFill/>
        </p:spPr>
        <p:txBody>
          <a:bodyPr wrap="none" rtlCol="0">
            <a:spAutoFit/>
          </a:bodyPr>
          <a:lstStyle/>
          <a:p>
            <a:r>
              <a:rPr lang="en-US" dirty="0" smtClean="0">
                <a:solidFill>
                  <a:srgbClr val="008000"/>
                </a:solidFill>
                <a:latin typeface="Courier"/>
                <a:cs typeface="Courier"/>
              </a:rPr>
              <a:t>g(</a:t>
            </a:r>
            <a:r>
              <a:rPr lang="en-US" dirty="0" err="1" smtClean="0">
                <a:solidFill>
                  <a:srgbClr val="008000"/>
                </a:solidFill>
                <a:latin typeface="Courier"/>
                <a:cs typeface="Courier"/>
              </a:rPr>
              <a:t>msg</a:t>
            </a:r>
            <a:r>
              <a:rPr lang="en-US" dirty="0" smtClean="0">
                <a:solidFill>
                  <a:srgbClr val="008000"/>
                </a:solidFill>
                <a:latin typeface="Courier"/>
                <a:cs typeface="Courier"/>
              </a:rPr>
              <a:t>);</a:t>
            </a:r>
            <a:endParaRPr lang="en-US" dirty="0">
              <a:solidFill>
                <a:srgbClr val="008000"/>
              </a:solidFill>
              <a:latin typeface="Courier"/>
              <a:cs typeface="Courier"/>
            </a:endParaRPr>
          </a:p>
        </p:txBody>
      </p:sp>
      <p:cxnSp>
        <p:nvCxnSpPr>
          <p:cNvPr id="29" name="Straight Arrow Connector 28"/>
          <p:cNvCxnSpPr/>
          <p:nvPr/>
        </p:nvCxnSpPr>
        <p:spPr>
          <a:xfrm>
            <a:off x="6740204" y="2225679"/>
            <a:ext cx="1002669" cy="0"/>
          </a:xfrm>
          <a:prstGeom prst="straightConnector1">
            <a:avLst/>
          </a:prstGeom>
          <a:ln w="38100" cap="flat" cmpd="sng">
            <a:solidFill>
              <a:schemeClr val="bg1"/>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1109662" y="3269285"/>
            <a:ext cx="2176750" cy="1692771"/>
          </a:xfrm>
          <a:prstGeom prst="rect">
            <a:avLst/>
          </a:prstGeom>
          <a:noFill/>
        </p:spPr>
        <p:txBody>
          <a:bodyPr wrap="none" rtlCol="0">
            <a:spAutoFit/>
          </a:bodyPr>
          <a:lstStyle/>
          <a:p>
            <a:r>
              <a:rPr lang="en-US" sz="2600" dirty="0" smtClean="0">
                <a:solidFill>
                  <a:schemeClr val="bg1"/>
                </a:solidFill>
                <a:latin typeface="Gill Sans"/>
                <a:cs typeface="Gill Sans"/>
              </a:rPr>
              <a:t>Delay</a:t>
            </a:r>
            <a:endParaRPr lang="en-US" sz="2600" dirty="0">
              <a:solidFill>
                <a:schemeClr val="bg1"/>
              </a:solidFill>
              <a:latin typeface="Gill Sans"/>
              <a:cs typeface="Gill Sans"/>
            </a:endParaRPr>
          </a:p>
          <a:p>
            <a:r>
              <a:rPr lang="en-US" sz="2600" dirty="0" smtClean="0">
                <a:solidFill>
                  <a:schemeClr val="bg1"/>
                </a:solidFill>
                <a:latin typeface="Gill Sans"/>
                <a:cs typeface="Gill Sans"/>
              </a:rPr>
              <a:t>Ignore/Discard</a:t>
            </a:r>
          </a:p>
          <a:p>
            <a:r>
              <a:rPr lang="en-US" sz="2600" dirty="0" smtClean="0">
                <a:solidFill>
                  <a:schemeClr val="bg1"/>
                </a:solidFill>
                <a:latin typeface="Gill Sans"/>
                <a:cs typeface="Gill Sans"/>
              </a:rPr>
              <a:t>Retry</a:t>
            </a:r>
          </a:p>
          <a:p>
            <a:r>
              <a:rPr lang="en-US" sz="2600" b="1" dirty="0" smtClean="0">
                <a:solidFill>
                  <a:srgbClr val="008000"/>
                </a:solidFill>
                <a:latin typeface="Gill Sans"/>
                <a:cs typeface="Gill Sans"/>
              </a:rPr>
              <a:t>Accept</a:t>
            </a:r>
          </a:p>
        </p:txBody>
      </p:sp>
      <p:cxnSp>
        <p:nvCxnSpPr>
          <p:cNvPr id="30" name="Elbow Connector 29"/>
          <p:cNvCxnSpPr/>
          <p:nvPr/>
        </p:nvCxnSpPr>
        <p:spPr>
          <a:xfrm rot="16200000" flipH="1">
            <a:off x="617963" y="3413415"/>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a:xfrm rot="16200000" flipH="1">
            <a:off x="617962" y="3787383"/>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rot="16200000" flipH="1">
            <a:off x="622882" y="4190499"/>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618145" y="1216681"/>
            <a:ext cx="20667" cy="3325143"/>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5602298" y="1620905"/>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4568208" y="1588290"/>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5749" y="3859606"/>
            <a:ext cx="383447" cy="383446"/>
          </a:xfrm>
          <a:prstGeom prst="rect">
            <a:avLst/>
          </a:prstGeom>
        </p:spPr>
      </p:pic>
    </p:spTree>
    <p:extLst>
      <p:ext uri="{BB962C8B-B14F-4D97-AF65-F5344CB8AC3E}">
        <p14:creationId xmlns:p14="http://schemas.microsoft.com/office/powerpoint/2010/main" val="170359626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Elbow Connector 40"/>
          <p:cNvCxnSpPr>
            <a:endCxn id="17" idx="1"/>
          </p:cNvCxnSpPr>
          <p:nvPr/>
        </p:nvCxnSpPr>
        <p:spPr>
          <a:xfrm rot="16200000" flipH="1">
            <a:off x="265926" y="2543167"/>
            <a:ext cx="534398"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39</a:t>
            </a:fld>
            <a:endParaRPr lang="en-US" dirty="0"/>
          </a:p>
        </p:txBody>
      </p:sp>
      <p:sp>
        <p:nvSpPr>
          <p:cNvPr id="8" name="Rectangle 7"/>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14" name="Rounded Rectangle 13"/>
          <p:cNvSpPr/>
          <p:nvPr/>
        </p:nvSpPr>
        <p:spPr>
          <a:xfrm>
            <a:off x="678571" y="2190127"/>
            <a:ext cx="1524000"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Complex</a:t>
            </a:r>
            <a:endParaRPr lang="en-US" sz="2600" dirty="0">
              <a:latin typeface="Gill Sans"/>
              <a:cs typeface="Gill Sans"/>
            </a:endParaRPr>
          </a:p>
        </p:txBody>
      </p:sp>
      <p:sp>
        <p:nvSpPr>
          <p:cNvPr id="15" name="Rectangle 14"/>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6" name="Rectangle 15"/>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sp>
        <p:nvSpPr>
          <p:cNvPr id="17" name="Rounded Rectangle 16"/>
          <p:cNvSpPr/>
          <p:nvPr/>
        </p:nvSpPr>
        <p:spPr>
          <a:xfrm>
            <a:off x="678571" y="272452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Simple</a:t>
            </a:r>
            <a:endParaRPr lang="en-US" sz="2600" dirty="0">
              <a:solidFill>
                <a:srgbClr val="00FF00"/>
              </a:solidFill>
              <a:latin typeface="Gill Sans"/>
              <a:cs typeface="Gill Sans"/>
            </a:endParaRPr>
          </a:p>
        </p:txBody>
      </p:sp>
      <p:cxnSp>
        <p:nvCxnSpPr>
          <p:cNvPr id="38" name="Elbow Connector 37"/>
          <p:cNvCxnSpPr>
            <a:endCxn id="14" idx="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5055455" y="2969978"/>
            <a:ext cx="1360963" cy="369332"/>
          </a:xfrm>
          <a:prstGeom prst="rect">
            <a:avLst/>
          </a:prstGeom>
          <a:noFill/>
          <a:ln w="28575" cmpd="sng">
            <a:solidFill>
              <a:schemeClr val="bg1"/>
            </a:solidFill>
          </a:ln>
        </p:spPr>
        <p:txBody>
          <a:bodyPr wrap="square" rtlCol="0">
            <a:spAutoFit/>
          </a:bodyPr>
          <a:lstStyle/>
          <a:p>
            <a:pPr algn="ctr"/>
            <a:r>
              <a:rPr lang="en-US" dirty="0" smtClean="0">
                <a:solidFill>
                  <a:schemeClr val="bg1"/>
                </a:solidFill>
                <a:latin typeface="Gill Sans"/>
                <a:cs typeface="Gill Sans"/>
              </a:rPr>
              <a:t>Delay</a:t>
            </a:r>
          </a:p>
        </p:txBody>
      </p:sp>
      <p:sp>
        <p:nvSpPr>
          <p:cNvPr id="66" name="TextBox 65"/>
          <p:cNvSpPr txBox="1"/>
          <p:nvPr/>
        </p:nvSpPr>
        <p:spPr>
          <a:xfrm>
            <a:off x="6930218" y="2956973"/>
            <a:ext cx="1360963" cy="369332"/>
          </a:xfrm>
          <a:prstGeom prst="rect">
            <a:avLst/>
          </a:prstGeom>
          <a:noFill/>
          <a:ln w="28575" cmpd="sng">
            <a:solidFill>
              <a:schemeClr val="bg1"/>
            </a:solidFill>
          </a:ln>
        </p:spPr>
        <p:txBody>
          <a:bodyPr wrap="square" rtlCol="0">
            <a:spAutoFit/>
          </a:bodyPr>
          <a:lstStyle/>
          <a:p>
            <a:pPr algn="ctr"/>
            <a:r>
              <a:rPr lang="en-US" dirty="0" smtClean="0">
                <a:solidFill>
                  <a:schemeClr val="bg1"/>
                </a:solidFill>
                <a:latin typeface="Gill Sans"/>
                <a:cs typeface="Gill Sans"/>
              </a:rPr>
              <a:t>Ignore</a:t>
            </a:r>
          </a:p>
        </p:txBody>
      </p:sp>
      <p:sp>
        <p:nvSpPr>
          <p:cNvPr id="67" name="TextBox 66"/>
          <p:cNvSpPr txBox="1"/>
          <p:nvPr/>
        </p:nvSpPr>
        <p:spPr>
          <a:xfrm>
            <a:off x="5055455" y="5877707"/>
            <a:ext cx="1360963" cy="369332"/>
          </a:xfrm>
          <a:prstGeom prst="rect">
            <a:avLst/>
          </a:prstGeom>
          <a:noFill/>
          <a:ln w="28575" cmpd="sng">
            <a:solidFill>
              <a:schemeClr val="bg1"/>
            </a:solidFill>
          </a:ln>
        </p:spPr>
        <p:txBody>
          <a:bodyPr wrap="square" rtlCol="0">
            <a:spAutoFit/>
          </a:bodyPr>
          <a:lstStyle/>
          <a:p>
            <a:pPr algn="ctr"/>
            <a:r>
              <a:rPr lang="en-US" dirty="0" smtClean="0">
                <a:solidFill>
                  <a:schemeClr val="bg1"/>
                </a:solidFill>
                <a:latin typeface="Gill Sans"/>
                <a:cs typeface="Gill Sans"/>
              </a:rPr>
              <a:t>Retry</a:t>
            </a:r>
          </a:p>
        </p:txBody>
      </p:sp>
      <p:sp>
        <p:nvSpPr>
          <p:cNvPr id="68" name="TextBox 67"/>
          <p:cNvSpPr txBox="1"/>
          <p:nvPr/>
        </p:nvSpPr>
        <p:spPr>
          <a:xfrm>
            <a:off x="6931334" y="5896968"/>
            <a:ext cx="1360963" cy="369332"/>
          </a:xfrm>
          <a:prstGeom prst="rect">
            <a:avLst/>
          </a:prstGeom>
          <a:noFill/>
          <a:ln w="28575" cmpd="sng">
            <a:solidFill>
              <a:schemeClr val="bg1"/>
            </a:solidFill>
          </a:ln>
        </p:spPr>
        <p:txBody>
          <a:bodyPr wrap="square" rtlCol="0">
            <a:spAutoFit/>
          </a:bodyPr>
          <a:lstStyle/>
          <a:p>
            <a:pPr algn="ctr"/>
            <a:r>
              <a:rPr lang="en-US" dirty="0" smtClean="0">
                <a:solidFill>
                  <a:schemeClr val="bg1"/>
                </a:solidFill>
                <a:latin typeface="Gill Sans"/>
                <a:cs typeface="Gill Sans"/>
              </a:rPr>
              <a:t>Accept</a:t>
            </a:r>
          </a:p>
        </p:txBody>
      </p:sp>
      <p:sp>
        <p:nvSpPr>
          <p:cNvPr id="69" name="TextBox 68"/>
          <p:cNvSpPr txBox="1"/>
          <p:nvPr/>
        </p:nvSpPr>
        <p:spPr>
          <a:xfrm>
            <a:off x="712289" y="3665074"/>
            <a:ext cx="3414967" cy="830997"/>
          </a:xfrm>
          <a:prstGeom prst="rect">
            <a:avLst/>
          </a:prstGeom>
          <a:noFill/>
        </p:spPr>
        <p:txBody>
          <a:bodyPr wrap="none" rtlCol="0">
            <a:spAutoFit/>
          </a:bodyPr>
          <a:lstStyle/>
          <a:p>
            <a:pPr algn="ctr"/>
            <a:r>
              <a:rPr lang="en-US" sz="2400" b="1" dirty="0" smtClean="0">
                <a:solidFill>
                  <a:srgbClr val="FF0000"/>
                </a:solidFill>
                <a:latin typeface="Gill Sans"/>
                <a:cs typeface="Gill Sans"/>
              </a:rPr>
              <a:t>40%</a:t>
            </a:r>
            <a:r>
              <a:rPr lang="en-US" sz="2400" dirty="0" smtClean="0">
                <a:solidFill>
                  <a:srgbClr val="FF0000"/>
                </a:solidFill>
                <a:latin typeface="Gill Sans"/>
                <a:cs typeface="Gill Sans"/>
              </a:rPr>
              <a:t> </a:t>
            </a:r>
            <a:r>
              <a:rPr lang="en-US" sz="2400" dirty="0" smtClean="0">
                <a:solidFill>
                  <a:schemeClr val="bg1"/>
                </a:solidFill>
                <a:latin typeface="Gill Sans"/>
                <a:cs typeface="Gill Sans"/>
              </a:rPr>
              <a:t>are easy to fix</a:t>
            </a:r>
          </a:p>
          <a:p>
            <a:pPr algn="ctr"/>
            <a:r>
              <a:rPr lang="en-US" sz="2400" dirty="0" smtClean="0">
                <a:solidFill>
                  <a:schemeClr val="bg1"/>
                </a:solidFill>
                <a:latin typeface="Gill Sans"/>
                <a:cs typeface="Gill Sans"/>
              </a:rPr>
              <a:t>(</a:t>
            </a:r>
            <a:r>
              <a:rPr lang="en-US" sz="2400" b="1" i="1" dirty="0" smtClean="0">
                <a:solidFill>
                  <a:schemeClr val="bg1"/>
                </a:solidFill>
                <a:latin typeface="Gill Sans"/>
                <a:cs typeface="Gill Sans"/>
              </a:rPr>
              <a:t>no</a:t>
            </a:r>
            <a:r>
              <a:rPr lang="en-US" sz="2400" i="1" dirty="0" smtClean="0">
                <a:solidFill>
                  <a:schemeClr val="bg1"/>
                </a:solidFill>
                <a:latin typeface="Gill Sans"/>
                <a:cs typeface="Gill Sans"/>
              </a:rPr>
              <a:t> new computation logic</a:t>
            </a:r>
            <a:r>
              <a:rPr lang="en-US" sz="2400" dirty="0" smtClean="0">
                <a:solidFill>
                  <a:schemeClr val="bg1"/>
                </a:solidFill>
                <a:latin typeface="Gill Sans"/>
                <a:cs typeface="Gill Sans"/>
              </a:rPr>
              <a:t>)</a:t>
            </a:r>
          </a:p>
        </p:txBody>
      </p:sp>
      <p:sp>
        <p:nvSpPr>
          <p:cNvPr id="71" name="TextBox 70"/>
          <p:cNvSpPr txBox="1"/>
          <p:nvPr/>
        </p:nvSpPr>
        <p:spPr>
          <a:xfrm>
            <a:off x="267819" y="4787750"/>
            <a:ext cx="4244106" cy="1569660"/>
          </a:xfrm>
          <a:prstGeom prst="rect">
            <a:avLst/>
          </a:prstGeom>
          <a:solidFill>
            <a:srgbClr val="EAA6A7"/>
          </a:solidFill>
          <a:ln w="28575" cmpd="sng">
            <a:solidFill>
              <a:srgbClr val="C00000"/>
            </a:solidFill>
          </a:ln>
        </p:spPr>
        <p:txBody>
          <a:bodyPr wrap="square" rtlCol="0">
            <a:spAutoFit/>
          </a:bodyPr>
          <a:lstStyle/>
          <a:p>
            <a:pPr algn="ctr"/>
            <a:r>
              <a:rPr lang="en-US" sz="2400" dirty="0" smtClean="0">
                <a:solidFill>
                  <a:schemeClr val="bg1"/>
                </a:solidFill>
                <a:latin typeface="Gill Sans"/>
                <a:cs typeface="Gill Sans"/>
              </a:rPr>
              <a:t>Implication:</a:t>
            </a:r>
            <a:r>
              <a:rPr lang="en-US" sz="2400" b="1" u="sng" dirty="0" smtClean="0">
                <a:solidFill>
                  <a:schemeClr val="bg1"/>
                </a:solidFill>
                <a:latin typeface="Gill Sans"/>
                <a:cs typeface="Gill Sans"/>
              </a:rPr>
              <a:t> </a:t>
            </a:r>
          </a:p>
          <a:p>
            <a:pPr algn="ctr"/>
            <a:r>
              <a:rPr lang="en-US" sz="2400" b="1" dirty="0" smtClean="0">
                <a:solidFill>
                  <a:srgbClr val="FF0000"/>
                </a:solidFill>
                <a:latin typeface="Gill Sans"/>
                <a:cs typeface="Gill Sans"/>
              </a:rPr>
              <a:t>many fixes </a:t>
            </a:r>
            <a:r>
              <a:rPr lang="en-US" sz="2400" dirty="0" smtClean="0">
                <a:solidFill>
                  <a:schemeClr val="bg1"/>
                </a:solidFill>
                <a:latin typeface="Gill Sans"/>
                <a:cs typeface="Gill Sans"/>
              </a:rPr>
              <a:t>can inform </a:t>
            </a:r>
          </a:p>
          <a:p>
            <a:pPr algn="ctr"/>
            <a:r>
              <a:rPr lang="en-US" sz="2400" b="1" dirty="0" smtClean="0">
                <a:solidFill>
                  <a:schemeClr val="bg1"/>
                </a:solidFill>
                <a:latin typeface="Gill Sans"/>
                <a:cs typeface="Gill Sans"/>
              </a:rPr>
              <a:t>automatic </a:t>
            </a:r>
            <a:r>
              <a:rPr lang="en-US" sz="2400" b="1" dirty="0">
                <a:solidFill>
                  <a:schemeClr val="bg1"/>
                </a:solidFill>
                <a:latin typeface="Gill Sans"/>
                <a:cs typeface="Gill Sans"/>
              </a:rPr>
              <a:t>runtime </a:t>
            </a:r>
            <a:endParaRPr lang="en-US" sz="2400" b="1" dirty="0" smtClean="0">
              <a:solidFill>
                <a:schemeClr val="bg1"/>
              </a:solidFill>
              <a:latin typeface="Gill Sans"/>
              <a:cs typeface="Gill Sans"/>
            </a:endParaRPr>
          </a:p>
          <a:p>
            <a:pPr algn="ctr"/>
            <a:r>
              <a:rPr lang="en-US" sz="2400" b="1" dirty="0" smtClean="0">
                <a:solidFill>
                  <a:schemeClr val="bg1"/>
                </a:solidFill>
                <a:latin typeface="Gill Sans"/>
                <a:cs typeface="Gill Sans"/>
              </a:rPr>
              <a:t>prevention </a:t>
            </a:r>
          </a:p>
        </p:txBody>
      </p:sp>
      <p:grpSp>
        <p:nvGrpSpPr>
          <p:cNvPr id="9" name="Group 8"/>
          <p:cNvGrpSpPr/>
          <p:nvPr/>
        </p:nvGrpSpPr>
        <p:grpSpPr>
          <a:xfrm>
            <a:off x="4904163" y="844009"/>
            <a:ext cx="1680569" cy="1891583"/>
            <a:chOff x="2423292" y="720497"/>
            <a:chExt cx="2729277" cy="2907694"/>
          </a:xfrm>
        </p:grpSpPr>
        <p:sp>
          <p:nvSpPr>
            <p:cNvPr id="44" name="Freeform 43"/>
            <p:cNvSpPr/>
            <p:nvPr/>
          </p:nvSpPr>
          <p:spPr>
            <a:xfrm rot="470285">
              <a:off x="4512405" y="1406494"/>
              <a:ext cx="640164" cy="1288831"/>
            </a:xfrm>
            <a:custGeom>
              <a:avLst/>
              <a:gdLst>
                <a:gd name="connsiteX0" fmla="*/ 0 w 248020"/>
                <a:gd name="connsiteY0" fmla="*/ 0 h 846603"/>
                <a:gd name="connsiteX1" fmla="*/ 247798 w 248020"/>
                <a:gd name="connsiteY1" fmla="*/ 340706 h 846603"/>
                <a:gd name="connsiteX2" fmla="*/ 41300 w 248020"/>
                <a:gd name="connsiteY2" fmla="*/ 846603 h 846603"/>
              </a:gdLst>
              <a:ahLst/>
              <a:cxnLst>
                <a:cxn ang="0">
                  <a:pos x="connsiteX0" y="connsiteY0"/>
                </a:cxn>
                <a:cxn ang="0">
                  <a:pos x="connsiteX1" y="connsiteY1"/>
                </a:cxn>
                <a:cxn ang="0">
                  <a:pos x="connsiteX2" y="connsiteY2"/>
                </a:cxn>
              </a:cxnLst>
              <a:rect l="l" t="t" r="r" b="b"/>
              <a:pathLst>
                <a:path w="248020" h="846603">
                  <a:moveTo>
                    <a:pt x="0" y="0"/>
                  </a:moveTo>
                  <a:cubicBezTo>
                    <a:pt x="120457" y="99803"/>
                    <a:pt x="240915" y="199606"/>
                    <a:pt x="247798" y="340706"/>
                  </a:cubicBezTo>
                  <a:cubicBezTo>
                    <a:pt x="254681" y="481806"/>
                    <a:pt x="99808" y="745080"/>
                    <a:pt x="41300" y="846603"/>
                  </a:cubicBezTo>
                </a:path>
              </a:pathLst>
            </a:custGeom>
            <a:ln w="76200" cmpd="sng">
              <a:solidFill>
                <a:srgbClr val="008000"/>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flipH="1">
              <a:off x="4473229" y="1030584"/>
              <a:ext cx="21239" cy="2597607"/>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3457382" y="753112"/>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2423292" y="720497"/>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33" y="2991813"/>
              <a:ext cx="383447" cy="383446"/>
            </a:xfrm>
            <a:prstGeom prst="rect">
              <a:avLst/>
            </a:prstGeom>
          </p:spPr>
        </p:pic>
      </p:grpSp>
      <p:cxnSp>
        <p:nvCxnSpPr>
          <p:cNvPr id="60" name="Straight Arrow Connector 59"/>
          <p:cNvCxnSpPr/>
          <p:nvPr/>
        </p:nvCxnSpPr>
        <p:spPr>
          <a:xfrm flipH="1">
            <a:off x="7914429" y="1045734"/>
            <a:ext cx="13078" cy="1689858"/>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288914" y="865226"/>
            <a:ext cx="625514" cy="102501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6652167" y="844009"/>
            <a:ext cx="1262261" cy="415273"/>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9802" y="2321600"/>
            <a:ext cx="236110" cy="249449"/>
          </a:xfrm>
          <a:prstGeom prst="rect">
            <a:avLst/>
          </a:prstGeom>
        </p:spPr>
      </p:pic>
      <p:pic>
        <p:nvPicPr>
          <p:cNvPr id="74" name="Picture 73" descr="trashcan-99118_128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5899" y="1331055"/>
            <a:ext cx="303215" cy="303215"/>
          </a:xfrm>
          <a:prstGeom prst="rect">
            <a:avLst/>
          </a:prstGeom>
        </p:spPr>
      </p:pic>
      <p:grpSp>
        <p:nvGrpSpPr>
          <p:cNvPr id="75" name="Group 74"/>
          <p:cNvGrpSpPr/>
          <p:nvPr/>
        </p:nvGrpSpPr>
        <p:grpSpPr>
          <a:xfrm>
            <a:off x="4904164" y="3824323"/>
            <a:ext cx="1373745" cy="1891583"/>
            <a:chOff x="2423292" y="720497"/>
            <a:chExt cx="2230988" cy="2907694"/>
          </a:xfrm>
        </p:grpSpPr>
        <p:cxnSp>
          <p:nvCxnSpPr>
            <p:cNvPr id="77" name="Straight Arrow Connector 76"/>
            <p:cNvCxnSpPr/>
            <p:nvPr/>
          </p:nvCxnSpPr>
          <p:spPr>
            <a:xfrm flipH="1">
              <a:off x="4473229" y="1030584"/>
              <a:ext cx="21239" cy="2597607"/>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3457382" y="753112"/>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2423292" y="720497"/>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33" y="2991813"/>
              <a:ext cx="383447" cy="383446"/>
            </a:xfrm>
            <a:prstGeom prst="rect">
              <a:avLst/>
            </a:prstGeom>
          </p:spPr>
        </p:pic>
      </p:grpSp>
      <p:cxnSp>
        <p:nvCxnSpPr>
          <p:cNvPr id="81" name="Straight Arrow Connector 80"/>
          <p:cNvCxnSpPr/>
          <p:nvPr/>
        </p:nvCxnSpPr>
        <p:spPr>
          <a:xfrm>
            <a:off x="4917243" y="4684037"/>
            <a:ext cx="1262261" cy="415273"/>
          </a:xfrm>
          <a:prstGeom prst="straightConnector1">
            <a:avLst/>
          </a:prstGeom>
          <a:ln w="76200" cap="flat" cmpd="sng">
            <a:solidFill>
              <a:srgbClr val="008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grpSp>
        <p:nvGrpSpPr>
          <p:cNvPr id="82" name="Group 81"/>
          <p:cNvGrpSpPr/>
          <p:nvPr/>
        </p:nvGrpSpPr>
        <p:grpSpPr>
          <a:xfrm>
            <a:off x="6652168" y="3845540"/>
            <a:ext cx="1373745" cy="1891583"/>
            <a:chOff x="2423292" y="720497"/>
            <a:chExt cx="2230988" cy="2907694"/>
          </a:xfrm>
        </p:grpSpPr>
        <p:cxnSp>
          <p:nvCxnSpPr>
            <p:cNvPr id="84" name="Straight Arrow Connector 83"/>
            <p:cNvCxnSpPr/>
            <p:nvPr/>
          </p:nvCxnSpPr>
          <p:spPr>
            <a:xfrm flipH="1">
              <a:off x="4473229" y="1030584"/>
              <a:ext cx="21239" cy="2597607"/>
            </a:xfrm>
            <a:prstGeom prst="straightConnector1">
              <a:avLst/>
            </a:prstGeom>
            <a:ln w="38100" cap="flat" cmpd="sng">
              <a:solidFill>
                <a:schemeClr val="tx1">
                  <a:lumMod val="75000"/>
                </a:schemeClr>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a:off x="3457382" y="753112"/>
              <a:ext cx="1015847" cy="1575620"/>
            </a:xfrm>
            <a:prstGeom prst="straightConnector1">
              <a:avLst/>
            </a:prstGeom>
            <a:ln w="38100" cap="flat" cmpd="sng">
              <a:solidFill>
                <a:schemeClr val="bg1"/>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2423292" y="720497"/>
              <a:ext cx="2049936" cy="638348"/>
            </a:xfrm>
            <a:prstGeom prst="straightConnector1">
              <a:avLst/>
            </a:prstGeom>
            <a:ln w="76200" cap="flat" cmpd="sng">
              <a:solidFill>
                <a:srgbClr val="FF0000"/>
              </a:solidFill>
              <a:headEnd type="none"/>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87" name="Picture 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833" y="2991813"/>
              <a:ext cx="383447" cy="383446"/>
            </a:xfrm>
            <a:prstGeom prst="rect">
              <a:avLst/>
            </a:prstGeom>
          </p:spPr>
        </p:pic>
      </p:grpSp>
      <p:sp>
        <p:nvSpPr>
          <p:cNvPr id="88" name="TextBox 87"/>
          <p:cNvSpPr txBox="1"/>
          <p:nvPr/>
        </p:nvSpPr>
        <p:spPr>
          <a:xfrm>
            <a:off x="7914430" y="4150076"/>
            <a:ext cx="1154320" cy="369332"/>
          </a:xfrm>
          <a:prstGeom prst="rect">
            <a:avLst/>
          </a:prstGeom>
          <a:noFill/>
        </p:spPr>
        <p:txBody>
          <a:bodyPr wrap="none" rtlCol="0">
            <a:spAutoFit/>
          </a:bodyPr>
          <a:lstStyle/>
          <a:p>
            <a:r>
              <a:rPr lang="en-US" dirty="0" smtClean="0">
                <a:solidFill>
                  <a:srgbClr val="FF0000"/>
                </a:solidFill>
                <a:latin typeface="Courier"/>
                <a:cs typeface="Courier"/>
              </a:rPr>
              <a:t>f(</a:t>
            </a:r>
            <a:r>
              <a:rPr lang="en-US" dirty="0" err="1" smtClean="0">
                <a:solidFill>
                  <a:srgbClr val="FF0000"/>
                </a:solidFill>
                <a:latin typeface="Courier"/>
                <a:cs typeface="Courier"/>
              </a:rPr>
              <a:t>msg</a:t>
            </a:r>
            <a:r>
              <a:rPr lang="en-US" dirty="0" smtClean="0">
                <a:solidFill>
                  <a:srgbClr val="FF0000"/>
                </a:solidFill>
                <a:latin typeface="Courier"/>
                <a:cs typeface="Courier"/>
              </a:rPr>
              <a:t>);</a:t>
            </a:r>
            <a:endParaRPr lang="en-US" dirty="0">
              <a:solidFill>
                <a:srgbClr val="FF0000"/>
              </a:solidFill>
              <a:latin typeface="Courier"/>
              <a:cs typeface="Courier"/>
            </a:endParaRPr>
          </a:p>
        </p:txBody>
      </p:sp>
      <p:sp>
        <p:nvSpPr>
          <p:cNvPr id="89" name="TextBox 88"/>
          <p:cNvSpPr txBox="1"/>
          <p:nvPr/>
        </p:nvSpPr>
        <p:spPr>
          <a:xfrm>
            <a:off x="7887105" y="4490591"/>
            <a:ext cx="1154320" cy="369332"/>
          </a:xfrm>
          <a:prstGeom prst="rect">
            <a:avLst/>
          </a:prstGeom>
          <a:noFill/>
        </p:spPr>
        <p:txBody>
          <a:bodyPr wrap="none" rtlCol="0">
            <a:spAutoFit/>
          </a:bodyPr>
          <a:lstStyle/>
          <a:p>
            <a:r>
              <a:rPr lang="en-US" dirty="0" smtClean="0">
                <a:solidFill>
                  <a:srgbClr val="008000"/>
                </a:solidFill>
                <a:latin typeface="Courier"/>
                <a:cs typeface="Courier"/>
              </a:rPr>
              <a:t>g(</a:t>
            </a:r>
            <a:r>
              <a:rPr lang="en-US" dirty="0" err="1" smtClean="0">
                <a:solidFill>
                  <a:srgbClr val="008000"/>
                </a:solidFill>
                <a:latin typeface="Courier"/>
                <a:cs typeface="Courier"/>
              </a:rPr>
              <a:t>msg</a:t>
            </a:r>
            <a:r>
              <a:rPr lang="en-US" dirty="0" smtClean="0">
                <a:solidFill>
                  <a:srgbClr val="008000"/>
                </a:solidFill>
                <a:latin typeface="Courier"/>
                <a:cs typeface="Courier"/>
              </a:rPr>
              <a:t>);</a:t>
            </a:r>
            <a:endParaRPr lang="en-US" dirty="0">
              <a:solidFill>
                <a:srgbClr val="008000"/>
              </a:solidFill>
              <a:latin typeface="Courier"/>
              <a:cs typeface="Courier"/>
            </a:endParaRPr>
          </a:p>
        </p:txBody>
      </p:sp>
      <p:cxnSp>
        <p:nvCxnSpPr>
          <p:cNvPr id="90" name="Straight Arrow Connector 89"/>
          <p:cNvCxnSpPr/>
          <p:nvPr/>
        </p:nvCxnSpPr>
        <p:spPr>
          <a:xfrm flipH="1">
            <a:off x="8015057" y="4376131"/>
            <a:ext cx="929482" cy="1"/>
          </a:xfrm>
          <a:prstGeom prst="straightConnector1">
            <a:avLst/>
          </a:prstGeom>
          <a:ln w="38100" cap="flat" cmpd="sng">
            <a:solidFill>
              <a:schemeClr val="bg1"/>
            </a:solidFill>
            <a:headEnd type="none"/>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36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dissolv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Systems</a:t>
            </a:r>
            <a:endParaRPr lang="en-US" dirty="0"/>
          </a:p>
        </p:txBody>
      </p:sp>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4</a:t>
            </a:fld>
            <a:endParaRPr lang="en-US" dirty="0"/>
          </a:p>
        </p:txBody>
      </p:sp>
      <p:sp>
        <p:nvSpPr>
          <p:cNvPr id="6" name="Content Placeholder 5"/>
          <p:cNvSpPr>
            <a:spLocks noGrp="1"/>
          </p:cNvSpPr>
          <p:nvPr>
            <p:ph sz="quarter" idx="13"/>
          </p:nvPr>
        </p:nvSpPr>
        <p:spPr>
          <a:xfrm>
            <a:off x="277805" y="1837355"/>
            <a:ext cx="8866195" cy="4879269"/>
          </a:xfrm>
        </p:spPr>
        <p:txBody>
          <a:bodyPr>
            <a:normAutofit/>
          </a:bodyPr>
          <a:lstStyle/>
          <a:p>
            <a:r>
              <a:rPr lang="en-US" dirty="0" smtClean="0"/>
              <a:t>More people develop </a:t>
            </a:r>
            <a:r>
              <a:rPr lang="en-US" dirty="0" smtClean="0">
                <a:solidFill>
                  <a:srgbClr val="0000FF"/>
                </a:solidFill>
              </a:rPr>
              <a:t>distributed systems</a:t>
            </a:r>
          </a:p>
          <a:p>
            <a:r>
              <a:rPr lang="en-US" dirty="0" smtClean="0"/>
              <a:t>Distributed systems are </a:t>
            </a:r>
            <a:r>
              <a:rPr lang="en-US" dirty="0" smtClean="0">
                <a:solidFill>
                  <a:srgbClr val="FF0000"/>
                </a:solidFill>
              </a:rPr>
              <a:t>hard</a:t>
            </a:r>
          </a:p>
          <a:p>
            <a:r>
              <a:rPr lang="en-US" dirty="0" smtClean="0"/>
              <a:t>Hard largely because of </a:t>
            </a:r>
            <a:r>
              <a:rPr lang="en-US" dirty="0" smtClean="0">
                <a:solidFill>
                  <a:srgbClr val="FF0000"/>
                </a:solidFill>
              </a:rPr>
              <a:t>concurrency</a:t>
            </a:r>
          </a:p>
          <a:p>
            <a:r>
              <a:rPr lang="en-US" dirty="0" smtClean="0"/>
              <a:t>Concurrency leads to </a:t>
            </a:r>
            <a:r>
              <a:rPr lang="en-US" dirty="0" smtClean="0">
                <a:solidFill>
                  <a:srgbClr val="FF0000"/>
                </a:solidFill>
              </a:rPr>
              <a:t>unexpected timings</a:t>
            </a:r>
          </a:p>
          <a:p>
            <a:pPr lvl="1"/>
            <a:r>
              <a:rPr lang="en-US" dirty="0" smtClean="0"/>
              <a:t>X should arrive </a:t>
            </a:r>
            <a:r>
              <a:rPr lang="en-US" dirty="0" smtClean="0">
                <a:solidFill>
                  <a:srgbClr val="0000FF"/>
                </a:solidFill>
              </a:rPr>
              <a:t>before</a:t>
            </a:r>
            <a:r>
              <a:rPr lang="en-US" dirty="0" smtClean="0"/>
              <a:t> Y, but X can arrive </a:t>
            </a:r>
            <a:r>
              <a:rPr lang="en-US" dirty="0" smtClean="0">
                <a:solidFill>
                  <a:srgbClr val="FF0000"/>
                </a:solidFill>
              </a:rPr>
              <a:t>after</a:t>
            </a:r>
            <a:r>
              <a:rPr lang="en-US" dirty="0" smtClean="0"/>
              <a:t> Y</a:t>
            </a:r>
          </a:p>
          <a:p>
            <a:r>
              <a:rPr lang="en-US" dirty="0" smtClean="0"/>
              <a:t>Unexpected timings lead to</a:t>
            </a:r>
          </a:p>
          <a:p>
            <a:pPr marL="0" indent="0">
              <a:buNone/>
            </a:pPr>
            <a:r>
              <a:rPr lang="en-US" b="1" dirty="0" smtClean="0">
                <a:solidFill>
                  <a:srgbClr val="FF0000"/>
                </a:solidFill>
              </a:rPr>
              <a:t>   distributed concurrency</a:t>
            </a:r>
            <a:r>
              <a:rPr lang="en-US" b="1" dirty="0">
                <a:solidFill>
                  <a:srgbClr val="FF0000"/>
                </a:solidFill>
              </a:rPr>
              <a:t> </a:t>
            </a:r>
            <a:r>
              <a:rPr lang="en-US" b="1" dirty="0" smtClean="0">
                <a:solidFill>
                  <a:srgbClr val="FF0000"/>
                </a:solidFill>
              </a:rPr>
              <a:t>(DC) bugs</a:t>
            </a:r>
          </a:p>
        </p:txBody>
      </p:sp>
    </p:spTree>
    <p:extLst>
      <p:ext uri="{BB962C8B-B14F-4D97-AF65-F5344CB8AC3E}">
        <p14:creationId xmlns:p14="http://schemas.microsoft.com/office/powerpoint/2010/main" val="1148448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Elbow Connector 13"/>
          <p:cNvCxnSpPr/>
          <p:nvPr/>
        </p:nvCxnSpPr>
        <p:spPr>
          <a:xfrm rot="16200000" flipH="1">
            <a:off x="617963" y="3413415"/>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Elbow Connector 16"/>
          <p:cNvCxnSpPr/>
          <p:nvPr/>
        </p:nvCxnSpPr>
        <p:spPr>
          <a:xfrm rot="16200000" flipH="1">
            <a:off x="617964" y="3023808"/>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r>
              <a:rPr lang="en-US" smtClean="0"/>
              <a:t>4/5/16</a:t>
            </a:r>
            <a:endParaRPr lang="en-US" dirty="0"/>
          </a:p>
        </p:txBody>
      </p:sp>
      <p:sp>
        <p:nvSpPr>
          <p:cNvPr id="3" name="Footer Placeholder 2"/>
          <p:cNvSpPr>
            <a:spLocks noGrp="1"/>
          </p:cNvSpPr>
          <p:nvPr>
            <p:ph type="ftr" sz="quarter" idx="11"/>
          </p:nvPr>
        </p:nvSpPr>
        <p:spPr/>
        <p:txBody>
          <a:bodyPr/>
          <a:lstStyle/>
          <a:p>
            <a:r>
              <a:rPr lang="en-US" smtClean="0"/>
              <a:t>TaxDC @ ASPLOS ‘16</a:t>
            </a:r>
            <a:endParaRPr lang="en-US" dirty="0"/>
          </a:p>
        </p:txBody>
      </p:sp>
      <p:sp>
        <p:nvSpPr>
          <p:cNvPr id="4" name="Slide Number Placeholder 3"/>
          <p:cNvSpPr>
            <a:spLocks noGrp="1"/>
          </p:cNvSpPr>
          <p:nvPr>
            <p:ph type="sldNum" sz="quarter" idx="12"/>
          </p:nvPr>
        </p:nvSpPr>
        <p:spPr/>
        <p:txBody>
          <a:bodyPr/>
          <a:lstStyle/>
          <a:p>
            <a:fld id="{38237106-F2ED-405E-BC33-CC3CF426205F}" type="slidenum">
              <a:rPr lang="en-US" smtClean="0"/>
              <a:pPr/>
              <a:t>40</a:t>
            </a:fld>
            <a:endParaRPr lang="en-US" dirty="0"/>
          </a:p>
        </p:txBody>
      </p:sp>
      <p:cxnSp>
        <p:nvCxnSpPr>
          <p:cNvPr id="6" name="Elbow Connector 5"/>
          <p:cNvCxnSpPr/>
          <p:nvPr/>
        </p:nvCxnSpPr>
        <p:spPr>
          <a:xfrm rot="16200000" flipH="1">
            <a:off x="265926" y="2543167"/>
            <a:ext cx="534398"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267819" y="604714"/>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Trigger</a:t>
            </a:r>
            <a:endParaRPr lang="en-US" sz="2600" dirty="0">
              <a:latin typeface="Gill Sans"/>
              <a:cs typeface="Gill Sans"/>
            </a:endParaRPr>
          </a:p>
        </p:txBody>
      </p:sp>
      <p:sp>
        <p:nvSpPr>
          <p:cNvPr id="8" name="Rounded Rectangle 7"/>
          <p:cNvSpPr/>
          <p:nvPr/>
        </p:nvSpPr>
        <p:spPr>
          <a:xfrm>
            <a:off x="678571" y="2190127"/>
            <a:ext cx="1524000"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Complex</a:t>
            </a:r>
            <a:endParaRPr lang="en-US" sz="2600" dirty="0">
              <a:latin typeface="Gill Sans"/>
              <a:cs typeface="Gill Sans"/>
            </a:endParaRPr>
          </a:p>
        </p:txBody>
      </p:sp>
      <p:sp>
        <p:nvSpPr>
          <p:cNvPr id="9" name="Rectangle 8"/>
          <p:cNvSpPr/>
          <p:nvPr/>
        </p:nvSpPr>
        <p:spPr>
          <a:xfrm>
            <a:off x="265548" y="1111732"/>
            <a:ext cx="1485931"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Error</a:t>
            </a:r>
            <a:endParaRPr lang="en-US" sz="2600" dirty="0">
              <a:latin typeface="Gill Sans"/>
              <a:cs typeface="Gill Sans"/>
            </a:endParaRPr>
          </a:p>
        </p:txBody>
      </p:sp>
      <p:sp>
        <p:nvSpPr>
          <p:cNvPr id="10" name="Rectangle 9"/>
          <p:cNvSpPr/>
          <p:nvPr/>
        </p:nvSpPr>
        <p:spPr>
          <a:xfrm>
            <a:off x="264149"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sp>
        <p:nvSpPr>
          <p:cNvPr id="11" name="Rounded Rectangle 10"/>
          <p:cNvSpPr/>
          <p:nvPr/>
        </p:nvSpPr>
        <p:spPr>
          <a:xfrm>
            <a:off x="678571" y="2724524"/>
            <a:ext cx="1524000" cy="462573"/>
          </a:xfrm>
          <a:prstGeom prst="roundRect">
            <a:avLst>
              <a:gd name="adj" fmla="val 24904"/>
            </a:avLst>
          </a:prstGeom>
          <a:solidFill>
            <a:schemeClr val="bg1"/>
          </a:solidFill>
          <a:ln w="57150" cmpd="sng">
            <a:solidFill>
              <a:srgbClr val="00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Simple</a:t>
            </a:r>
            <a:endParaRPr lang="en-US" sz="2600" dirty="0">
              <a:solidFill>
                <a:srgbClr val="00FF00"/>
              </a:solidFill>
              <a:latin typeface="Gill Sans"/>
              <a:cs typeface="Gill Sans"/>
            </a:endParaRPr>
          </a:p>
        </p:txBody>
      </p:sp>
      <p:cxnSp>
        <p:nvCxnSpPr>
          <p:cNvPr id="12" name="Elbow Connector 11"/>
          <p:cNvCxnSpPr/>
          <p:nvPr/>
        </p:nvCxnSpPr>
        <p:spPr>
          <a:xfrm rot="16200000" flipH="1">
            <a:off x="364062" y="2106904"/>
            <a:ext cx="338127" cy="290892"/>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09662" y="3269285"/>
            <a:ext cx="2176750" cy="1692771"/>
          </a:xfrm>
          <a:prstGeom prst="rect">
            <a:avLst/>
          </a:prstGeom>
          <a:noFill/>
        </p:spPr>
        <p:txBody>
          <a:bodyPr wrap="none" rtlCol="0">
            <a:spAutoFit/>
          </a:bodyPr>
          <a:lstStyle/>
          <a:p>
            <a:r>
              <a:rPr lang="en-US" sz="2600" dirty="0" smtClean="0">
                <a:solidFill>
                  <a:schemeClr val="bg1"/>
                </a:solidFill>
                <a:latin typeface="Gill Sans"/>
                <a:cs typeface="Gill Sans"/>
              </a:rPr>
              <a:t>Delay</a:t>
            </a:r>
            <a:endParaRPr lang="en-US" sz="2600" dirty="0">
              <a:solidFill>
                <a:schemeClr val="bg1"/>
              </a:solidFill>
              <a:latin typeface="Gill Sans"/>
              <a:cs typeface="Gill Sans"/>
            </a:endParaRPr>
          </a:p>
          <a:p>
            <a:r>
              <a:rPr lang="en-US" sz="2600" dirty="0" smtClean="0">
                <a:solidFill>
                  <a:schemeClr val="bg1"/>
                </a:solidFill>
                <a:latin typeface="Gill Sans"/>
                <a:cs typeface="Gill Sans"/>
              </a:rPr>
              <a:t>Ignore/Discard</a:t>
            </a:r>
          </a:p>
          <a:p>
            <a:r>
              <a:rPr lang="en-US" sz="2600" dirty="0" smtClean="0">
                <a:solidFill>
                  <a:schemeClr val="bg1"/>
                </a:solidFill>
                <a:latin typeface="Gill Sans"/>
                <a:cs typeface="Gill Sans"/>
              </a:rPr>
              <a:t>Retry</a:t>
            </a:r>
          </a:p>
          <a:p>
            <a:r>
              <a:rPr lang="en-US" sz="2600" dirty="0" smtClean="0">
                <a:solidFill>
                  <a:schemeClr val="bg1"/>
                </a:solidFill>
                <a:latin typeface="Gill Sans"/>
                <a:cs typeface="Gill Sans"/>
              </a:rPr>
              <a:t>Accept</a:t>
            </a:r>
          </a:p>
        </p:txBody>
      </p:sp>
      <p:cxnSp>
        <p:nvCxnSpPr>
          <p:cNvPr id="15" name="Elbow Connector 14"/>
          <p:cNvCxnSpPr/>
          <p:nvPr/>
        </p:nvCxnSpPr>
        <p:spPr>
          <a:xfrm rot="16200000" flipH="1">
            <a:off x="617962" y="3787383"/>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6" name="Elbow Connector 15"/>
          <p:cNvCxnSpPr/>
          <p:nvPr/>
        </p:nvCxnSpPr>
        <p:spPr>
          <a:xfrm rot="16200000" flipH="1">
            <a:off x="622882" y="4190499"/>
            <a:ext cx="743231" cy="240166"/>
          </a:xfrm>
          <a:prstGeom prst="bentConnector2">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Rounded Rectangle 18"/>
          <p:cNvSpPr/>
          <p:nvPr/>
        </p:nvSpPr>
        <p:spPr>
          <a:xfrm>
            <a:off x="6509099" y="2671896"/>
            <a:ext cx="1812425" cy="462573"/>
          </a:xfrm>
          <a:prstGeom prst="roundRect">
            <a:avLst>
              <a:gd name="adj" fmla="val 24904"/>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Gill Sans"/>
                <a:cs typeface="Gill Sans"/>
              </a:rPr>
              <a:t>Sync.</a:t>
            </a:r>
            <a:endParaRPr lang="en-US" sz="2600" dirty="0">
              <a:latin typeface="Gill Sans"/>
              <a:cs typeface="Gill Sans"/>
            </a:endParaRPr>
          </a:p>
        </p:txBody>
      </p:sp>
      <p:sp>
        <p:nvSpPr>
          <p:cNvPr id="20" name="Rectangle 19"/>
          <p:cNvSpPr/>
          <p:nvPr/>
        </p:nvSpPr>
        <p:spPr>
          <a:xfrm>
            <a:off x="6094678" y="1620713"/>
            <a:ext cx="1483660" cy="462573"/>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solidFill>
                  <a:srgbClr val="00FF00"/>
                </a:solidFill>
                <a:latin typeface="Gill Sans"/>
                <a:cs typeface="Gill Sans"/>
              </a:rPr>
              <a:t>Fix</a:t>
            </a:r>
            <a:endParaRPr lang="en-US" sz="2600" dirty="0">
              <a:solidFill>
                <a:srgbClr val="00FF00"/>
              </a:solidFill>
              <a:latin typeface="Gill Sans"/>
              <a:cs typeface="Gill Sans"/>
            </a:endParaRPr>
          </a:p>
        </p:txBody>
      </p:sp>
      <p:cxnSp>
        <p:nvCxnSpPr>
          <p:cNvPr id="21" name="Elbow Connector 20"/>
          <p:cNvCxnSpPr>
            <a:endCxn id="19" idx="1"/>
          </p:cNvCxnSpPr>
          <p:nvPr/>
        </p:nvCxnSpPr>
        <p:spPr>
          <a:xfrm rot="16200000" flipH="1">
            <a:off x="5953706" y="2347789"/>
            <a:ext cx="819897" cy="290890"/>
          </a:xfrm>
          <a:prstGeom prst="bentConnector2">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869494" y="5294670"/>
            <a:ext cx="1333075" cy="958645"/>
          </a:xfrm>
          <a:prstGeom prst="rect">
            <a:avLst/>
          </a:prstGeom>
          <a:solidFill>
            <a:schemeClr val="tx1">
              <a:lumMod val="50000"/>
            </a:schemeClr>
          </a:solidFill>
          <a:ln w="571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Gill Sans"/>
                <a:ea typeface="Arial Black" charset="0"/>
                <a:cs typeface="Gill Sans"/>
              </a:rPr>
              <a:t>DC</a:t>
            </a:r>
          </a:p>
          <a:p>
            <a:pPr algn="ctr"/>
            <a:r>
              <a:rPr lang="en-US" sz="2800" b="1" dirty="0" smtClean="0">
                <a:solidFill>
                  <a:schemeClr val="tx1"/>
                </a:solidFill>
                <a:latin typeface="Gill Sans"/>
                <a:cs typeface="Gill Sans"/>
              </a:rPr>
              <a:t>bugs</a:t>
            </a:r>
            <a:endParaRPr lang="en-US" sz="2800" b="1" dirty="0">
              <a:solidFill>
                <a:schemeClr val="tx1"/>
              </a:solidFill>
              <a:latin typeface="Gill Sans"/>
              <a:cs typeface="Gill Sans"/>
            </a:endParaRPr>
          </a:p>
        </p:txBody>
      </p:sp>
      <p:sp>
        <p:nvSpPr>
          <p:cNvPr id="24" name="TextBox 23"/>
          <p:cNvSpPr txBox="1"/>
          <p:nvPr/>
        </p:nvSpPr>
        <p:spPr>
          <a:xfrm>
            <a:off x="4013433" y="5356331"/>
            <a:ext cx="982160" cy="707886"/>
          </a:xfrm>
          <a:prstGeom prst="rect">
            <a:avLst/>
          </a:prstGeom>
          <a:noFill/>
        </p:spPr>
        <p:txBody>
          <a:bodyPr wrap="none" rtlCol="0">
            <a:spAutoFit/>
          </a:bodyPr>
          <a:lstStyle/>
          <a:p>
            <a:r>
              <a:rPr lang="en-US" sz="4000" b="1" dirty="0">
                <a:solidFill>
                  <a:schemeClr val="bg1"/>
                </a:solidFill>
                <a:latin typeface="Arial Black" charset="0"/>
                <a:ea typeface="Arial Black" charset="0"/>
                <a:cs typeface="Arial Black" charset="0"/>
              </a:rPr>
              <a:t>v</a:t>
            </a:r>
            <a:r>
              <a:rPr lang="en-US" sz="4000" b="1" dirty="0" smtClean="0">
                <a:solidFill>
                  <a:schemeClr val="bg1"/>
                </a:solidFill>
                <a:latin typeface="Arial Black" charset="0"/>
                <a:ea typeface="Arial Black" charset="0"/>
                <a:cs typeface="Arial Black" charset="0"/>
              </a:rPr>
              <a:t>s.</a:t>
            </a:r>
            <a:endParaRPr lang="en-US" sz="4000" b="1" dirty="0">
              <a:solidFill>
                <a:schemeClr val="bg1"/>
              </a:solidFill>
              <a:latin typeface="Arial Black" charset="0"/>
              <a:ea typeface="Arial Black" charset="0"/>
              <a:cs typeface="Arial Black" charset="0"/>
            </a:endParaRPr>
          </a:p>
        </p:txBody>
      </p:sp>
      <p:sp>
        <p:nvSpPr>
          <p:cNvPr id="25" name="Rectangle 24"/>
          <p:cNvSpPr/>
          <p:nvPr/>
        </p:nvSpPr>
        <p:spPr>
          <a:xfrm>
            <a:off x="6509101" y="5294670"/>
            <a:ext cx="1333075" cy="958645"/>
          </a:xfrm>
          <a:prstGeom prst="rect">
            <a:avLst/>
          </a:prstGeom>
          <a:solidFill>
            <a:schemeClr val="tx1">
              <a:lumMod val="50000"/>
            </a:schemeClr>
          </a:solidFill>
          <a:ln w="571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Gill Sans"/>
                <a:ea typeface="Arial Black" charset="0"/>
                <a:cs typeface="Gill Sans"/>
              </a:rPr>
              <a:t>L</a:t>
            </a:r>
            <a:r>
              <a:rPr lang="en-US" sz="3200" b="1" dirty="0" smtClean="0">
                <a:solidFill>
                  <a:schemeClr val="tx1"/>
                </a:solidFill>
                <a:latin typeface="Gill Sans"/>
                <a:ea typeface="Arial Black" charset="0"/>
                <a:cs typeface="Gill Sans"/>
              </a:rPr>
              <a:t>C</a:t>
            </a:r>
          </a:p>
          <a:p>
            <a:pPr algn="ctr"/>
            <a:r>
              <a:rPr lang="en-US" sz="2800" b="1" dirty="0" smtClean="0">
                <a:solidFill>
                  <a:schemeClr val="tx1"/>
                </a:solidFill>
                <a:latin typeface="Gill Sans"/>
                <a:cs typeface="Gill Sans"/>
              </a:rPr>
              <a:t>bugs</a:t>
            </a:r>
            <a:endParaRPr lang="en-US" sz="2800" b="1" dirty="0">
              <a:solidFill>
                <a:schemeClr val="tx1"/>
              </a:solidFill>
              <a:latin typeface="Gill Sans"/>
              <a:cs typeface="Gill Sans"/>
            </a:endParaRPr>
          </a:p>
        </p:txBody>
      </p:sp>
    </p:spTree>
    <p:extLst>
      <p:ext uri="{BB962C8B-B14F-4D97-AF65-F5344CB8AC3E}">
        <p14:creationId xmlns:p14="http://schemas.microsoft.com/office/powerpoint/2010/main" val="1537165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05" y="486698"/>
            <a:ext cx="8621875" cy="694964"/>
          </a:xfrm>
        </p:spPr>
        <p:txBody>
          <a:bodyPr/>
          <a:lstStyle/>
          <a:p>
            <a:r>
              <a:rPr lang="en-US" sz="3800" dirty="0" smtClean="0"/>
              <a:t>Challenges &amp; Opportunities in </a:t>
            </a:r>
            <a:r>
              <a:rPr lang="is-IS" sz="3800" dirty="0" smtClean="0"/>
              <a:t>…</a:t>
            </a:r>
            <a:endParaRPr lang="en-US" sz="3800" dirty="0"/>
          </a:p>
        </p:txBody>
      </p:sp>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41</a:t>
            </a:fld>
            <a:endParaRPr lang="en-US" dirty="0"/>
          </a:p>
        </p:txBody>
      </p:sp>
      <p:sp>
        <p:nvSpPr>
          <p:cNvPr id="6" name="Content Placeholder 5"/>
          <p:cNvSpPr>
            <a:spLocks noGrp="1"/>
          </p:cNvSpPr>
          <p:nvPr>
            <p:ph sz="quarter" idx="13"/>
          </p:nvPr>
        </p:nvSpPr>
        <p:spPr>
          <a:xfrm>
            <a:off x="277805" y="1644505"/>
            <a:ext cx="8621875" cy="5072120"/>
          </a:xfrm>
        </p:spPr>
        <p:txBody>
          <a:bodyPr/>
          <a:lstStyle/>
          <a:p>
            <a:r>
              <a:rPr lang="en-US" dirty="0" smtClean="0">
                <a:solidFill>
                  <a:schemeClr val="bg1"/>
                </a:solidFill>
              </a:rPr>
              <a:t>Distributed system </a:t>
            </a:r>
            <a:r>
              <a:rPr lang="en-US" dirty="0">
                <a:solidFill>
                  <a:schemeClr val="bg1"/>
                </a:solidFill>
              </a:rPr>
              <a:t>m</a:t>
            </a:r>
            <a:r>
              <a:rPr lang="en-US" dirty="0" smtClean="0">
                <a:solidFill>
                  <a:schemeClr val="bg1"/>
                </a:solidFill>
              </a:rPr>
              <a:t>odel </a:t>
            </a:r>
            <a:r>
              <a:rPr lang="en-US" dirty="0">
                <a:solidFill>
                  <a:schemeClr val="bg1"/>
                </a:solidFill>
              </a:rPr>
              <a:t>c</a:t>
            </a:r>
            <a:r>
              <a:rPr lang="en-US" dirty="0" smtClean="0">
                <a:solidFill>
                  <a:schemeClr val="bg1"/>
                </a:solidFill>
              </a:rPr>
              <a:t>hecker</a:t>
            </a:r>
          </a:p>
          <a:p>
            <a:r>
              <a:rPr lang="en-US" dirty="0" smtClean="0">
                <a:solidFill>
                  <a:schemeClr val="bg1"/>
                </a:solidFill>
              </a:rPr>
              <a:t>Formal verification</a:t>
            </a:r>
          </a:p>
          <a:p>
            <a:r>
              <a:rPr lang="en-US" dirty="0" smtClean="0">
                <a:solidFill>
                  <a:schemeClr val="bg1"/>
                </a:solidFill>
              </a:rPr>
              <a:t>DC </a:t>
            </a:r>
            <a:r>
              <a:rPr lang="en-US" dirty="0">
                <a:solidFill>
                  <a:schemeClr val="bg1"/>
                </a:solidFill>
              </a:rPr>
              <a:t>b</a:t>
            </a:r>
            <a:r>
              <a:rPr lang="en-US" dirty="0" smtClean="0">
                <a:solidFill>
                  <a:schemeClr val="bg1"/>
                </a:solidFill>
              </a:rPr>
              <a:t>ug detection</a:t>
            </a:r>
          </a:p>
          <a:p>
            <a:r>
              <a:rPr lang="en-US" dirty="0" smtClean="0">
                <a:solidFill>
                  <a:schemeClr val="bg1"/>
                </a:solidFill>
              </a:rPr>
              <a:t>Runtime failure </a:t>
            </a:r>
            <a:r>
              <a:rPr lang="en-US" dirty="0">
                <a:solidFill>
                  <a:schemeClr val="bg1"/>
                </a:solidFill>
              </a:rPr>
              <a:t>p</a:t>
            </a:r>
            <a:r>
              <a:rPr lang="en-US" dirty="0" smtClean="0">
                <a:solidFill>
                  <a:schemeClr val="bg1"/>
                </a:solidFill>
              </a:rPr>
              <a:t>revention</a:t>
            </a:r>
          </a:p>
        </p:txBody>
      </p:sp>
    </p:spTree>
    <p:extLst>
      <p:ext uri="{BB962C8B-B14F-4D97-AF65-F5344CB8AC3E}">
        <p14:creationId xmlns:p14="http://schemas.microsoft.com/office/powerpoint/2010/main" val="205425001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42</a:t>
            </a:fld>
            <a:endParaRPr lang="en-US" dirty="0"/>
          </a:p>
        </p:txBody>
      </p:sp>
      <p:sp>
        <p:nvSpPr>
          <p:cNvPr id="8" name="Title 1"/>
          <p:cNvSpPr txBox="1">
            <a:spLocks/>
          </p:cNvSpPr>
          <p:nvPr/>
        </p:nvSpPr>
        <p:spPr>
          <a:xfrm>
            <a:off x="112387" y="253137"/>
            <a:ext cx="9031613" cy="11430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0" dirty="0" smtClean="0"/>
              <a:t>Distributed</a:t>
            </a:r>
            <a:r>
              <a:rPr lang="en-US" b="0" dirty="0"/>
              <a:t> </a:t>
            </a:r>
            <a:r>
              <a:rPr lang="en-US" b="0" dirty="0" smtClean="0"/>
              <a:t>System Model Checker</a:t>
            </a:r>
            <a:endParaRPr lang="en-US" b="0" dirty="0"/>
          </a:p>
        </p:txBody>
      </p:sp>
      <p:graphicFrame>
        <p:nvGraphicFramePr>
          <p:cNvPr id="7" name="Table 6"/>
          <p:cNvGraphicFramePr>
            <a:graphicFrameLocks noGrp="1"/>
          </p:cNvGraphicFramePr>
          <p:nvPr>
            <p:extLst>
              <p:ext uri="{D42A27DB-BD31-4B8C-83A1-F6EECF244321}">
                <p14:modId xmlns:p14="http://schemas.microsoft.com/office/powerpoint/2010/main" val="2230593306"/>
              </p:ext>
            </p:extLst>
          </p:nvPr>
        </p:nvGraphicFramePr>
        <p:xfrm>
          <a:off x="7302221" y="2177547"/>
          <a:ext cx="1160115" cy="3533543"/>
        </p:xfrm>
        <a:graphic>
          <a:graphicData uri="http://schemas.openxmlformats.org/drawingml/2006/table">
            <a:tbl>
              <a:tblPr firstRow="1" bandRow="1">
                <a:tableStyleId>{21E4AEA4-8DFA-4A89-87EB-49C32662AFE0}</a:tableStyleId>
              </a:tblPr>
              <a:tblGrid>
                <a:gridCol w="1160115"/>
              </a:tblGrid>
              <a:tr h="372613">
                <a:tc>
                  <a:txBody>
                    <a:bodyPr/>
                    <a:lstStyle/>
                    <a:p>
                      <a:pPr algn="ctr"/>
                      <a:r>
                        <a:rPr lang="en-US" sz="1800" dirty="0" smtClean="0">
                          <a:latin typeface="Gill Sans"/>
                          <a:cs typeface="Gill Sans"/>
                        </a:rPr>
                        <a:t>Reality</a:t>
                      </a:r>
                    </a:p>
                    <a:p>
                      <a:pPr algn="ctr"/>
                      <a:endParaRPr lang="en-US" sz="1400" dirty="0">
                        <a:latin typeface="Gill Sans"/>
                        <a:cs typeface="Gill Sans"/>
                      </a:endParaRPr>
                    </a:p>
                  </a:txBody>
                  <a:tcPr/>
                </a:tc>
              </a:tr>
              <a:tr h="369303">
                <a:tc>
                  <a:txBody>
                    <a:bodyPr/>
                    <a:lstStyle/>
                    <a:p>
                      <a:endParaRPr lang="en-US" sz="1800" dirty="0">
                        <a:latin typeface="Gill Sans"/>
                        <a:cs typeface="Gill Sans"/>
                      </a:endParaRPr>
                    </a:p>
                  </a:txBody>
                  <a:tcPr/>
                </a:tc>
              </a:tr>
              <a:tr h="369303">
                <a:tc>
                  <a:txBody>
                    <a:bodyPr/>
                    <a:lstStyle/>
                    <a:p>
                      <a:endParaRPr lang="en-US" sz="1800" dirty="0">
                        <a:latin typeface="Gill Sans"/>
                        <a:cs typeface="Gill Sans"/>
                      </a:endParaRPr>
                    </a:p>
                  </a:txBody>
                  <a:tcPr/>
                </a:tc>
              </a:tr>
              <a:tr h="369303">
                <a:tc>
                  <a:txBody>
                    <a:bodyPr/>
                    <a:lstStyle/>
                    <a:p>
                      <a:endParaRPr lang="en-US" sz="1800" dirty="0">
                        <a:latin typeface="Gill Sans"/>
                        <a:cs typeface="Gill Sans"/>
                      </a:endParaRPr>
                    </a:p>
                  </a:txBody>
                  <a:tcPr/>
                </a:tc>
              </a:tr>
              <a:tr h="369303">
                <a:tc>
                  <a:txBody>
                    <a:bodyPr/>
                    <a:lstStyle/>
                    <a:p>
                      <a:endParaRPr lang="en-US" sz="1800">
                        <a:latin typeface="Gill Sans"/>
                        <a:cs typeface="Gill Sans"/>
                      </a:endParaRPr>
                    </a:p>
                  </a:txBody>
                  <a:tcPr/>
                </a:tc>
              </a:tr>
              <a:tr h="369303">
                <a:tc>
                  <a:txBody>
                    <a:bodyPr/>
                    <a:lstStyle/>
                    <a:p>
                      <a:endParaRPr lang="en-US" sz="1800" dirty="0">
                        <a:latin typeface="Gill Sans"/>
                        <a:cs typeface="Gill Sans"/>
                      </a:endParaRPr>
                    </a:p>
                  </a:txBody>
                  <a:tcPr/>
                </a:tc>
              </a:tr>
              <a:tr h="369303">
                <a:tc>
                  <a:txBody>
                    <a:bodyPr/>
                    <a:lstStyle/>
                    <a:p>
                      <a:endParaRPr lang="en-US" sz="1800" dirty="0">
                        <a:latin typeface="Gill Sans"/>
                        <a:cs typeface="Gill Sans"/>
                      </a:endParaRPr>
                    </a:p>
                  </a:txBody>
                  <a:tcPr/>
                </a:tc>
              </a:tr>
              <a:tr h="369303">
                <a:tc>
                  <a:txBody>
                    <a:bodyPr/>
                    <a:lstStyle/>
                    <a:p>
                      <a:endParaRPr lang="en-US" sz="1800" dirty="0">
                        <a:latin typeface="Gill Sans"/>
                        <a:cs typeface="Gill Sans"/>
                      </a:endParaRPr>
                    </a:p>
                  </a:txBody>
                  <a:tcPr/>
                </a:tc>
              </a:tr>
              <a:tr h="369303">
                <a:tc>
                  <a:txBody>
                    <a:bodyPr/>
                    <a:lstStyle/>
                    <a:p>
                      <a:endParaRPr lang="en-US" sz="1800" dirty="0">
                        <a:latin typeface="Gill Sans"/>
                        <a:cs typeface="Gill Sans"/>
                      </a:endParaRP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46141242"/>
              </p:ext>
            </p:extLst>
          </p:nvPr>
        </p:nvGraphicFramePr>
        <p:xfrm>
          <a:off x="703305" y="2177548"/>
          <a:ext cx="1736607" cy="3545839"/>
        </p:xfrm>
        <a:graphic>
          <a:graphicData uri="http://schemas.openxmlformats.org/drawingml/2006/table">
            <a:tbl>
              <a:tblPr firstRow="1" bandRow="1">
                <a:tableStyleId>{073A0DAA-6AF3-43AB-8588-CEC1D06C72B9}</a:tableStyleId>
              </a:tblPr>
              <a:tblGrid>
                <a:gridCol w="1736607"/>
              </a:tblGrid>
              <a:tr h="370840">
                <a:tc>
                  <a:txBody>
                    <a:bodyPr/>
                    <a:lstStyle/>
                    <a:p>
                      <a:r>
                        <a:rPr lang="en-US" dirty="0" smtClean="0">
                          <a:latin typeface="Gill Sans"/>
                          <a:cs typeface="Gill Sans"/>
                        </a:rPr>
                        <a:t>Event</a:t>
                      </a:r>
                    </a:p>
                    <a:p>
                      <a:endParaRPr lang="en-US" sz="1400" dirty="0">
                        <a:latin typeface="Gill Sans"/>
                        <a:cs typeface="Gill Sans"/>
                      </a:endParaRPr>
                    </a:p>
                  </a:txBody>
                  <a:tcPr/>
                </a:tc>
              </a:tr>
              <a:tr h="370840">
                <a:tc>
                  <a:txBody>
                    <a:bodyPr/>
                    <a:lstStyle/>
                    <a:p>
                      <a:r>
                        <a:rPr lang="en-US" dirty="0" smtClean="0">
                          <a:latin typeface="Gill Sans"/>
                          <a:cs typeface="Gill Sans"/>
                        </a:rPr>
                        <a:t>Message</a:t>
                      </a:r>
                      <a:endParaRPr lang="en-US" dirty="0">
                        <a:latin typeface="Gill Sans"/>
                        <a:cs typeface="Gill Sans"/>
                      </a:endParaRPr>
                    </a:p>
                  </a:txBody>
                  <a:tcPr/>
                </a:tc>
              </a:tr>
              <a:tr h="370840">
                <a:tc>
                  <a:txBody>
                    <a:bodyPr/>
                    <a:lstStyle/>
                    <a:p>
                      <a:r>
                        <a:rPr lang="en-US" dirty="0" smtClean="0">
                          <a:latin typeface="Gill Sans"/>
                          <a:cs typeface="Gill Sans"/>
                        </a:rPr>
                        <a:t>Crash</a:t>
                      </a:r>
                      <a:endParaRPr lang="en-US" dirty="0">
                        <a:latin typeface="Gill Sans"/>
                        <a:cs typeface="Gill Sans"/>
                      </a:endParaRPr>
                    </a:p>
                  </a:txBody>
                  <a:tcPr/>
                </a:tc>
              </a:tr>
              <a:tr h="370840">
                <a:tc>
                  <a:txBody>
                    <a:bodyPr/>
                    <a:lstStyle/>
                    <a:p>
                      <a:r>
                        <a:rPr lang="en-US" dirty="0" smtClean="0">
                          <a:latin typeface="Gill Sans"/>
                          <a:cs typeface="Gill Sans"/>
                        </a:rPr>
                        <a:t>Multiple crashes</a:t>
                      </a:r>
                      <a:endParaRPr lang="en-US" dirty="0">
                        <a:latin typeface="Gill Sans"/>
                        <a:cs typeface="Gill Sans"/>
                      </a:endParaRPr>
                    </a:p>
                  </a:txBody>
                  <a:tcPr/>
                </a:tc>
              </a:tr>
              <a:tr h="370840">
                <a:tc>
                  <a:txBody>
                    <a:bodyPr/>
                    <a:lstStyle/>
                    <a:p>
                      <a:r>
                        <a:rPr lang="en-US" dirty="0" smtClean="0">
                          <a:latin typeface="Gill Sans"/>
                          <a:cs typeface="Gill Sans"/>
                        </a:rPr>
                        <a:t>Reboot</a:t>
                      </a:r>
                      <a:endParaRPr lang="en-US" dirty="0">
                        <a:latin typeface="Gill Sans"/>
                        <a:cs typeface="Gill Sans"/>
                      </a:endParaRPr>
                    </a:p>
                  </a:txBody>
                  <a:tcPr/>
                </a:tc>
              </a:tr>
              <a:tr h="370840">
                <a:tc>
                  <a:txBody>
                    <a:bodyPr/>
                    <a:lstStyle/>
                    <a:p>
                      <a:r>
                        <a:rPr lang="en-US" dirty="0" smtClean="0">
                          <a:latin typeface="Gill Sans"/>
                          <a:cs typeface="Gill Sans"/>
                        </a:rPr>
                        <a:t>Multiple reboots</a:t>
                      </a:r>
                      <a:endParaRPr lang="en-US" dirty="0">
                        <a:latin typeface="Gill Sans"/>
                        <a:cs typeface="Gill Sans"/>
                      </a:endParaRPr>
                    </a:p>
                  </a:txBody>
                  <a:tcPr/>
                </a:tc>
              </a:tr>
              <a:tr h="370840">
                <a:tc>
                  <a:txBody>
                    <a:bodyPr/>
                    <a:lstStyle/>
                    <a:p>
                      <a:r>
                        <a:rPr lang="en-US" dirty="0" smtClean="0">
                          <a:latin typeface="Gill Sans"/>
                          <a:cs typeface="Gill Sans"/>
                        </a:rPr>
                        <a:t>Timeout</a:t>
                      </a:r>
                      <a:endParaRPr lang="en-US" dirty="0">
                        <a:latin typeface="Gill Sans"/>
                        <a:cs typeface="Gill Sans"/>
                      </a:endParaRPr>
                    </a:p>
                  </a:txBody>
                  <a:tcPr/>
                </a:tc>
              </a:tr>
              <a:tr h="370840">
                <a:tc>
                  <a:txBody>
                    <a:bodyPr/>
                    <a:lstStyle/>
                    <a:p>
                      <a:r>
                        <a:rPr lang="en-US" dirty="0" smtClean="0">
                          <a:latin typeface="Gill Sans"/>
                          <a:cs typeface="Gill Sans"/>
                        </a:rPr>
                        <a:t>Computation</a:t>
                      </a:r>
                      <a:endParaRPr lang="en-US" dirty="0">
                        <a:latin typeface="Gill Sans"/>
                        <a:cs typeface="Gill Sans"/>
                      </a:endParaRPr>
                    </a:p>
                  </a:txBody>
                  <a:tcPr/>
                </a:tc>
              </a:tr>
              <a:tr h="370840">
                <a:tc>
                  <a:txBody>
                    <a:bodyPr/>
                    <a:lstStyle/>
                    <a:p>
                      <a:r>
                        <a:rPr lang="en-US" dirty="0" smtClean="0">
                          <a:latin typeface="Gill Sans"/>
                          <a:cs typeface="Gill Sans"/>
                        </a:rPr>
                        <a:t>Disk fault</a:t>
                      </a:r>
                      <a:endParaRPr lang="en-US" dirty="0">
                        <a:latin typeface="Gill Sans"/>
                        <a:cs typeface="Gill Sans"/>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79930308"/>
              </p:ext>
            </p:extLst>
          </p:nvPr>
        </p:nvGraphicFramePr>
        <p:xfrm>
          <a:off x="2439912" y="2177548"/>
          <a:ext cx="4862309" cy="3545839"/>
        </p:xfrm>
        <a:graphic>
          <a:graphicData uri="http://schemas.openxmlformats.org/drawingml/2006/table">
            <a:tbl>
              <a:tblPr firstRow="1" bandRow="1">
                <a:tableStyleId>{073A0DAA-6AF3-43AB-8588-CEC1D06C72B9}</a:tableStyleId>
              </a:tblPr>
              <a:tblGrid>
                <a:gridCol w="1132632"/>
                <a:gridCol w="1327124"/>
                <a:gridCol w="1372887"/>
                <a:gridCol w="1029666"/>
              </a:tblGrid>
              <a:tr h="370840">
                <a:tc>
                  <a:txBody>
                    <a:bodyPr/>
                    <a:lstStyle/>
                    <a:p>
                      <a:pPr algn="ctr"/>
                      <a:r>
                        <a:rPr lang="en-US" dirty="0" err="1" smtClean="0">
                          <a:latin typeface="Gill Sans"/>
                          <a:cs typeface="Gill Sans"/>
                        </a:rPr>
                        <a:t>Modist</a:t>
                      </a:r>
                      <a:endParaRPr lang="en-US" dirty="0" smtClean="0">
                        <a:latin typeface="Gill Sans"/>
                        <a:cs typeface="Gill Sans"/>
                      </a:endParaRPr>
                    </a:p>
                    <a:p>
                      <a:pPr algn="ctr"/>
                      <a:r>
                        <a:rPr lang="en-US" sz="1400" b="0" i="1" dirty="0" smtClean="0">
                          <a:latin typeface="Gill Sans"/>
                          <a:cs typeface="Gill Sans"/>
                        </a:rPr>
                        <a:t>NSDI</a:t>
                      </a:r>
                      <a:r>
                        <a:rPr lang="en-US" sz="1400" b="0" i="1" baseline="0" dirty="0" smtClean="0">
                          <a:latin typeface="Gill Sans"/>
                          <a:cs typeface="Gill Sans"/>
                        </a:rPr>
                        <a:t>’11</a:t>
                      </a:r>
                      <a:endParaRPr lang="en-US" sz="1400" b="0" i="1" dirty="0">
                        <a:latin typeface="Gill Sans"/>
                        <a:cs typeface="Gill Sans"/>
                      </a:endParaRPr>
                    </a:p>
                  </a:txBody>
                  <a:tcPr/>
                </a:tc>
                <a:tc>
                  <a:txBody>
                    <a:bodyPr/>
                    <a:lstStyle/>
                    <a:p>
                      <a:pPr algn="ctr"/>
                      <a:r>
                        <a:rPr lang="en-US" dirty="0" smtClean="0">
                          <a:latin typeface="Gill Sans"/>
                          <a:cs typeface="Gill Sans"/>
                        </a:rPr>
                        <a:t>Demeter</a:t>
                      </a:r>
                    </a:p>
                    <a:p>
                      <a:pPr algn="ctr"/>
                      <a:r>
                        <a:rPr lang="en-US" sz="1400" b="0" i="1" dirty="0" smtClean="0">
                          <a:latin typeface="Gill Sans"/>
                          <a:cs typeface="Gill Sans"/>
                        </a:rPr>
                        <a:t>SOSP’11</a:t>
                      </a:r>
                      <a:endParaRPr lang="en-US" sz="1400" b="0" i="1" dirty="0">
                        <a:latin typeface="Gill Sans"/>
                        <a:cs typeface="Gill Sans"/>
                      </a:endParaRPr>
                    </a:p>
                  </a:txBody>
                  <a:tcPr/>
                </a:tc>
                <a:tc>
                  <a:txBody>
                    <a:bodyPr/>
                    <a:lstStyle/>
                    <a:p>
                      <a:pPr algn="ctr"/>
                      <a:r>
                        <a:rPr lang="en-US" dirty="0" err="1" smtClean="0">
                          <a:latin typeface="Gill Sans"/>
                          <a:cs typeface="Gill Sans"/>
                        </a:rPr>
                        <a:t>MaceMC</a:t>
                      </a:r>
                      <a:endParaRPr lang="en-US" dirty="0" smtClean="0">
                        <a:latin typeface="Gill Sans"/>
                        <a:cs typeface="Gill Sans"/>
                      </a:endParaRPr>
                    </a:p>
                    <a:p>
                      <a:pPr algn="ctr"/>
                      <a:r>
                        <a:rPr lang="en-US" sz="1400" b="0" i="1" dirty="0" smtClean="0">
                          <a:latin typeface="Gill Sans"/>
                          <a:cs typeface="Gill Sans"/>
                        </a:rPr>
                        <a:t>NSDI’07</a:t>
                      </a:r>
                      <a:endParaRPr lang="en-US" sz="1400" b="0" i="1" dirty="0">
                        <a:latin typeface="Gill Sans"/>
                        <a:cs typeface="Gill Sans"/>
                      </a:endParaRPr>
                    </a:p>
                  </a:txBody>
                  <a:tcPr/>
                </a:tc>
                <a:tc>
                  <a:txBody>
                    <a:bodyPr/>
                    <a:lstStyle/>
                    <a:p>
                      <a:pPr algn="ctr"/>
                      <a:r>
                        <a:rPr lang="en-US" dirty="0" smtClean="0">
                          <a:latin typeface="Gill Sans"/>
                          <a:cs typeface="Gill Sans"/>
                        </a:rPr>
                        <a:t>SAMC</a:t>
                      </a:r>
                    </a:p>
                    <a:p>
                      <a:pPr algn="ctr"/>
                      <a:r>
                        <a:rPr lang="en-US" sz="1400" b="0" i="1" dirty="0" smtClean="0">
                          <a:latin typeface="Gill Sans"/>
                          <a:cs typeface="Gill Sans"/>
                        </a:rPr>
                        <a:t>OSDI’14</a:t>
                      </a:r>
                      <a:endParaRPr lang="en-US" sz="1400" b="0" i="1" dirty="0">
                        <a:latin typeface="Gill Sans"/>
                        <a:cs typeface="Gill Sans"/>
                      </a:endParaRPr>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pic>
        <p:nvPicPr>
          <p:cNvPr id="62" name="Picture 61"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2790230"/>
            <a:ext cx="212876" cy="245037"/>
          </a:xfrm>
          <a:prstGeom prst="rect">
            <a:avLst/>
          </a:prstGeom>
        </p:spPr>
      </p:pic>
      <p:pic>
        <p:nvPicPr>
          <p:cNvPr id="65" name="Picture 64"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3168899"/>
            <a:ext cx="212876" cy="245037"/>
          </a:xfrm>
          <a:prstGeom prst="rect">
            <a:avLst/>
          </a:prstGeom>
        </p:spPr>
      </p:pic>
      <p:pic>
        <p:nvPicPr>
          <p:cNvPr id="66" name="Picture 65"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3544822"/>
            <a:ext cx="212876" cy="245037"/>
          </a:xfrm>
          <a:prstGeom prst="rect">
            <a:avLst/>
          </a:prstGeom>
        </p:spPr>
      </p:pic>
      <p:pic>
        <p:nvPicPr>
          <p:cNvPr id="88" name="Picture 87"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3928288"/>
            <a:ext cx="212876" cy="245037"/>
          </a:xfrm>
          <a:prstGeom prst="rect">
            <a:avLst/>
          </a:prstGeom>
        </p:spPr>
      </p:pic>
      <p:pic>
        <p:nvPicPr>
          <p:cNvPr id="89" name="Picture 88"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4285706"/>
            <a:ext cx="212876" cy="245037"/>
          </a:xfrm>
          <a:prstGeom prst="rect">
            <a:avLst/>
          </a:prstGeom>
        </p:spPr>
      </p:pic>
      <p:pic>
        <p:nvPicPr>
          <p:cNvPr id="90" name="Picture 89"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4620516"/>
            <a:ext cx="212876" cy="245037"/>
          </a:xfrm>
          <a:prstGeom prst="rect">
            <a:avLst/>
          </a:prstGeom>
        </p:spPr>
      </p:pic>
      <p:pic>
        <p:nvPicPr>
          <p:cNvPr id="91" name="Picture 90"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4992225"/>
            <a:ext cx="212876" cy="245037"/>
          </a:xfrm>
          <a:prstGeom prst="rect">
            <a:avLst/>
          </a:prstGeom>
        </p:spPr>
      </p:pic>
      <p:pic>
        <p:nvPicPr>
          <p:cNvPr id="92" name="Picture 91"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0661" y="5374002"/>
            <a:ext cx="212876" cy="245037"/>
          </a:xfrm>
          <a:prstGeom prst="rect">
            <a:avLst/>
          </a:prstGeom>
        </p:spPr>
      </p:pic>
      <p:pic>
        <p:nvPicPr>
          <p:cNvPr id="94" name="Picture 93"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468" y="2804978"/>
            <a:ext cx="212876" cy="245037"/>
          </a:xfrm>
          <a:prstGeom prst="rect">
            <a:avLst/>
          </a:prstGeom>
        </p:spPr>
      </p:pic>
      <p:pic>
        <p:nvPicPr>
          <p:cNvPr id="95" name="Picture 94"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468" y="3183647"/>
            <a:ext cx="212876" cy="245037"/>
          </a:xfrm>
          <a:prstGeom prst="rect">
            <a:avLst/>
          </a:prstGeom>
        </p:spPr>
      </p:pic>
      <p:pic>
        <p:nvPicPr>
          <p:cNvPr id="99" name="Picture 98"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468" y="4635264"/>
            <a:ext cx="212876" cy="245037"/>
          </a:xfrm>
          <a:prstGeom prst="rect">
            <a:avLst/>
          </a:prstGeom>
        </p:spPr>
      </p:pic>
      <p:pic>
        <p:nvPicPr>
          <p:cNvPr id="100" name="Picture 99"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468" y="5006973"/>
            <a:ext cx="212876" cy="245037"/>
          </a:xfrm>
          <a:prstGeom prst="rect">
            <a:avLst/>
          </a:prstGeom>
        </p:spPr>
      </p:pic>
      <p:pic>
        <p:nvPicPr>
          <p:cNvPr id="102" name="Picture 101"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98" y="2819726"/>
            <a:ext cx="212876" cy="245037"/>
          </a:xfrm>
          <a:prstGeom prst="rect">
            <a:avLst/>
          </a:prstGeom>
        </p:spPr>
      </p:pic>
      <p:pic>
        <p:nvPicPr>
          <p:cNvPr id="103" name="Picture 102"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98" y="3198395"/>
            <a:ext cx="212876" cy="245037"/>
          </a:xfrm>
          <a:prstGeom prst="rect">
            <a:avLst/>
          </a:prstGeom>
        </p:spPr>
      </p:pic>
      <p:pic>
        <p:nvPicPr>
          <p:cNvPr id="107" name="Picture 106"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98" y="4650012"/>
            <a:ext cx="212876" cy="245037"/>
          </a:xfrm>
          <a:prstGeom prst="rect">
            <a:avLst/>
          </a:prstGeom>
        </p:spPr>
      </p:pic>
      <p:pic>
        <p:nvPicPr>
          <p:cNvPr id="108" name="Picture 107"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4898" y="5021721"/>
            <a:ext cx="212876" cy="245037"/>
          </a:xfrm>
          <a:prstGeom prst="rect">
            <a:avLst/>
          </a:prstGeom>
        </p:spPr>
      </p:pic>
      <p:pic>
        <p:nvPicPr>
          <p:cNvPr id="110" name="Picture 109"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051" y="2804979"/>
            <a:ext cx="212876" cy="245037"/>
          </a:xfrm>
          <a:prstGeom prst="rect">
            <a:avLst/>
          </a:prstGeom>
        </p:spPr>
      </p:pic>
      <p:pic>
        <p:nvPicPr>
          <p:cNvPr id="111" name="Picture 110"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051" y="3183648"/>
            <a:ext cx="212876" cy="245037"/>
          </a:xfrm>
          <a:prstGeom prst="rect">
            <a:avLst/>
          </a:prstGeom>
        </p:spPr>
      </p:pic>
      <p:pic>
        <p:nvPicPr>
          <p:cNvPr id="113" name="Picture 112"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051" y="3943037"/>
            <a:ext cx="212876" cy="245037"/>
          </a:xfrm>
          <a:prstGeom prst="rect">
            <a:avLst/>
          </a:prstGeom>
        </p:spPr>
      </p:pic>
      <p:pic>
        <p:nvPicPr>
          <p:cNvPr id="115" name="Picture 114"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051" y="4635265"/>
            <a:ext cx="212876" cy="245037"/>
          </a:xfrm>
          <a:prstGeom prst="rect">
            <a:avLst/>
          </a:prstGeom>
        </p:spPr>
      </p:pic>
      <p:pic>
        <p:nvPicPr>
          <p:cNvPr id="118" name="Picture 117"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908" y="2790230"/>
            <a:ext cx="212876" cy="245037"/>
          </a:xfrm>
          <a:prstGeom prst="rect">
            <a:avLst/>
          </a:prstGeom>
        </p:spPr>
      </p:pic>
      <p:pic>
        <p:nvPicPr>
          <p:cNvPr id="119" name="Picture 118"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908" y="3168899"/>
            <a:ext cx="212876" cy="245037"/>
          </a:xfrm>
          <a:prstGeom prst="rect">
            <a:avLst/>
          </a:prstGeom>
        </p:spPr>
      </p:pic>
      <p:pic>
        <p:nvPicPr>
          <p:cNvPr id="120" name="Picture 119"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908" y="3544822"/>
            <a:ext cx="212876" cy="245037"/>
          </a:xfrm>
          <a:prstGeom prst="rect">
            <a:avLst/>
          </a:prstGeom>
        </p:spPr>
      </p:pic>
      <p:pic>
        <p:nvPicPr>
          <p:cNvPr id="121" name="Picture 120"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908" y="3928288"/>
            <a:ext cx="212876" cy="245037"/>
          </a:xfrm>
          <a:prstGeom prst="rect">
            <a:avLst/>
          </a:prstGeom>
        </p:spPr>
      </p:pic>
      <p:pic>
        <p:nvPicPr>
          <p:cNvPr id="122" name="Picture 121" descr="tick-14547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908" y="4285706"/>
            <a:ext cx="212876" cy="245037"/>
          </a:xfrm>
          <a:prstGeom prst="rect">
            <a:avLst/>
          </a:prstGeom>
        </p:spPr>
      </p:pic>
      <p:pic>
        <p:nvPicPr>
          <p:cNvPr id="126" name="Picture 125"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355" y="4713657"/>
            <a:ext cx="273983" cy="186222"/>
          </a:xfrm>
          <a:prstGeom prst="rect">
            <a:avLst/>
          </a:prstGeom>
        </p:spPr>
      </p:pic>
      <p:pic>
        <p:nvPicPr>
          <p:cNvPr id="127" name="Picture 126"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355" y="5078515"/>
            <a:ext cx="273983" cy="186222"/>
          </a:xfrm>
          <a:prstGeom prst="rect">
            <a:avLst/>
          </a:prstGeom>
        </p:spPr>
      </p:pic>
      <p:pic>
        <p:nvPicPr>
          <p:cNvPr id="128" name="Picture 127"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6355" y="5459053"/>
            <a:ext cx="273983" cy="186222"/>
          </a:xfrm>
          <a:prstGeom prst="rect">
            <a:avLst/>
          </a:prstGeom>
        </p:spPr>
      </p:pic>
      <p:pic>
        <p:nvPicPr>
          <p:cNvPr id="129" name="Picture 128"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915" y="3625315"/>
            <a:ext cx="273983" cy="186222"/>
          </a:xfrm>
          <a:prstGeom prst="rect">
            <a:avLst/>
          </a:prstGeom>
        </p:spPr>
      </p:pic>
      <p:pic>
        <p:nvPicPr>
          <p:cNvPr id="130" name="Picture 129"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915" y="3990173"/>
            <a:ext cx="273983" cy="186222"/>
          </a:xfrm>
          <a:prstGeom prst="rect">
            <a:avLst/>
          </a:prstGeom>
        </p:spPr>
      </p:pic>
      <p:pic>
        <p:nvPicPr>
          <p:cNvPr id="131" name="Picture 130"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915" y="4370711"/>
            <a:ext cx="273983" cy="186222"/>
          </a:xfrm>
          <a:prstGeom prst="rect">
            <a:avLst/>
          </a:prstGeom>
        </p:spPr>
      </p:pic>
      <p:pic>
        <p:nvPicPr>
          <p:cNvPr id="132" name="Picture 131"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345" y="3640063"/>
            <a:ext cx="273983" cy="186222"/>
          </a:xfrm>
          <a:prstGeom prst="rect">
            <a:avLst/>
          </a:prstGeom>
        </p:spPr>
      </p:pic>
      <p:pic>
        <p:nvPicPr>
          <p:cNvPr id="133" name="Picture 132"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345" y="4004921"/>
            <a:ext cx="273983" cy="186222"/>
          </a:xfrm>
          <a:prstGeom prst="rect">
            <a:avLst/>
          </a:prstGeom>
        </p:spPr>
      </p:pic>
      <p:pic>
        <p:nvPicPr>
          <p:cNvPr id="134" name="Picture 133"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345" y="4385459"/>
            <a:ext cx="273983" cy="186222"/>
          </a:xfrm>
          <a:prstGeom prst="rect">
            <a:avLst/>
          </a:prstGeom>
        </p:spPr>
      </p:pic>
      <p:pic>
        <p:nvPicPr>
          <p:cNvPr id="135" name="Picture 134"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498" y="5093264"/>
            <a:ext cx="273983" cy="186222"/>
          </a:xfrm>
          <a:prstGeom prst="rect">
            <a:avLst/>
          </a:prstGeom>
        </p:spPr>
      </p:pic>
      <p:pic>
        <p:nvPicPr>
          <p:cNvPr id="136" name="Picture 135"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498" y="5473802"/>
            <a:ext cx="273983" cy="186222"/>
          </a:xfrm>
          <a:prstGeom prst="rect">
            <a:avLst/>
          </a:prstGeom>
        </p:spPr>
      </p:pic>
      <p:pic>
        <p:nvPicPr>
          <p:cNvPr id="137" name="Picture 136"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345" y="5488549"/>
            <a:ext cx="273983" cy="186222"/>
          </a:xfrm>
          <a:prstGeom prst="rect">
            <a:avLst/>
          </a:prstGeom>
        </p:spPr>
      </p:pic>
      <p:pic>
        <p:nvPicPr>
          <p:cNvPr id="138" name="Picture 137"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0915" y="5477064"/>
            <a:ext cx="273983" cy="186222"/>
          </a:xfrm>
          <a:prstGeom prst="rect">
            <a:avLst/>
          </a:prstGeom>
        </p:spPr>
      </p:pic>
      <p:pic>
        <p:nvPicPr>
          <p:cNvPr id="139" name="Picture 138"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498" y="4370712"/>
            <a:ext cx="273983" cy="186222"/>
          </a:xfrm>
          <a:prstGeom prst="rect">
            <a:avLst/>
          </a:prstGeom>
        </p:spPr>
      </p:pic>
      <p:pic>
        <p:nvPicPr>
          <p:cNvPr id="140" name="Picture 139" descr="cross-296507_64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498" y="3625316"/>
            <a:ext cx="273983" cy="186222"/>
          </a:xfrm>
          <a:prstGeom prst="rect">
            <a:avLst/>
          </a:prstGeom>
        </p:spPr>
      </p:pic>
      <p:sp>
        <p:nvSpPr>
          <p:cNvPr id="87" name="Rounded Rectangle 86"/>
          <p:cNvSpPr/>
          <p:nvPr/>
        </p:nvSpPr>
        <p:spPr>
          <a:xfrm>
            <a:off x="381553" y="2942244"/>
            <a:ext cx="8493280" cy="1816364"/>
          </a:xfrm>
          <a:prstGeom prst="roundRect">
            <a:avLst/>
          </a:prstGeom>
          <a:solidFill>
            <a:srgbClr val="EAA6A7"/>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3600" i="1" dirty="0" smtClean="0">
                <a:solidFill>
                  <a:schemeClr val="bg1"/>
                </a:solidFill>
                <a:latin typeface="Gill Sans"/>
                <a:cs typeface="Gill Sans"/>
              </a:rPr>
              <a:t>Let’s find out how to re-order </a:t>
            </a:r>
            <a:r>
              <a:rPr lang="en-US" sz="3600" b="1" i="1" u="sng" dirty="0" smtClean="0">
                <a:solidFill>
                  <a:srgbClr val="FF0000"/>
                </a:solidFill>
                <a:latin typeface="Gill Sans"/>
                <a:cs typeface="Gill Sans"/>
              </a:rPr>
              <a:t>all</a:t>
            </a:r>
            <a:r>
              <a:rPr lang="en-US" sz="3600" i="1" dirty="0" smtClean="0">
                <a:solidFill>
                  <a:srgbClr val="FF0000"/>
                </a:solidFill>
                <a:latin typeface="Gill Sans"/>
                <a:cs typeface="Gill Sans"/>
              </a:rPr>
              <a:t> </a:t>
            </a:r>
            <a:r>
              <a:rPr lang="en-US" sz="3600" i="1" dirty="0" smtClean="0">
                <a:solidFill>
                  <a:schemeClr val="bg1"/>
                </a:solidFill>
                <a:latin typeface="Gill Sans"/>
                <a:cs typeface="Gill Sans"/>
              </a:rPr>
              <a:t>events</a:t>
            </a:r>
          </a:p>
          <a:p>
            <a:pPr algn="ctr"/>
            <a:r>
              <a:rPr lang="en-US" sz="3600" i="1" dirty="0" smtClean="0">
                <a:solidFill>
                  <a:schemeClr val="bg1"/>
                </a:solidFill>
                <a:latin typeface="Gill Sans"/>
                <a:cs typeface="Gill Sans"/>
              </a:rPr>
              <a:t>without </a:t>
            </a:r>
            <a:r>
              <a:rPr lang="en-US" sz="3600" b="1" i="1" dirty="0" smtClean="0">
                <a:solidFill>
                  <a:srgbClr val="FF0000"/>
                </a:solidFill>
                <a:latin typeface="Gill Sans"/>
                <a:cs typeface="Gill Sans"/>
              </a:rPr>
              <a:t>exploding </a:t>
            </a:r>
            <a:r>
              <a:rPr lang="en-US" sz="3600" i="1" dirty="0" smtClean="0">
                <a:solidFill>
                  <a:schemeClr val="bg1"/>
                </a:solidFill>
                <a:latin typeface="Gill Sans"/>
                <a:cs typeface="Gill Sans"/>
              </a:rPr>
              <a:t>the state space!</a:t>
            </a:r>
            <a:endParaRPr lang="en-US" sz="3600" i="1" dirty="0">
              <a:solidFill>
                <a:schemeClr val="bg1"/>
              </a:solidFill>
              <a:latin typeface="Gill Sans"/>
              <a:cs typeface="Gill Sans"/>
            </a:endParaRPr>
          </a:p>
        </p:txBody>
      </p:sp>
    </p:spTree>
    <p:extLst>
      <p:ext uri="{BB962C8B-B14F-4D97-AF65-F5344CB8AC3E}">
        <p14:creationId xmlns:p14="http://schemas.microsoft.com/office/powerpoint/2010/main" val="3755485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dissolve">
                                      <p:cBhvr>
                                        <p:cTn id="10" dur="500"/>
                                        <p:tgtEl>
                                          <p:spTgt spid="94"/>
                                        </p:tgtEl>
                                      </p:cBhvr>
                                    </p:animEffect>
                                  </p:childTnLst>
                                </p:cTn>
                              </p:par>
                              <p:par>
                                <p:cTn id="11" presetID="9"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dissolve">
                                      <p:cBhvr>
                                        <p:cTn id="13" dur="500"/>
                                        <p:tgtEl>
                                          <p:spTgt spid="95"/>
                                        </p:tgtEl>
                                      </p:cBhvr>
                                    </p:animEffect>
                                  </p:childTnLst>
                                </p:cTn>
                              </p:par>
                              <p:par>
                                <p:cTn id="14" presetID="9" presetClass="entr" presetSubtype="0" fill="hold"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dissolve">
                                      <p:cBhvr>
                                        <p:cTn id="16" dur="500"/>
                                        <p:tgtEl>
                                          <p:spTgt spid="99"/>
                                        </p:tgtEl>
                                      </p:cBhvr>
                                    </p:animEffect>
                                  </p:childTnLst>
                                </p:cTn>
                              </p:par>
                              <p:par>
                                <p:cTn id="17" presetID="9" presetClass="entr" presetSubtype="0" fill="hold"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dissolve">
                                      <p:cBhvr>
                                        <p:cTn id="19" dur="500"/>
                                        <p:tgtEl>
                                          <p:spTgt spid="100"/>
                                        </p:tgtEl>
                                      </p:cBhvr>
                                    </p:animEffect>
                                  </p:childTnLst>
                                </p:cTn>
                              </p:par>
                              <p:par>
                                <p:cTn id="20" presetID="9"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dissolve">
                                      <p:cBhvr>
                                        <p:cTn id="22" dur="500"/>
                                        <p:tgtEl>
                                          <p:spTgt spid="102"/>
                                        </p:tgtEl>
                                      </p:cBhvr>
                                    </p:animEffect>
                                  </p:childTnLst>
                                </p:cTn>
                              </p:par>
                              <p:par>
                                <p:cTn id="23" presetID="9" presetClass="entr" presetSubtype="0"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dissolve">
                                      <p:cBhvr>
                                        <p:cTn id="25" dur="500"/>
                                        <p:tgtEl>
                                          <p:spTgt spid="103"/>
                                        </p:tgtEl>
                                      </p:cBhvr>
                                    </p:animEffect>
                                  </p:childTnLst>
                                </p:cTn>
                              </p:par>
                              <p:par>
                                <p:cTn id="26" presetID="9" presetClass="entr" presetSubtype="0" fill="hold" nodeType="withEffect">
                                  <p:stCondLst>
                                    <p:cond delay="0"/>
                                  </p:stCondLst>
                                  <p:childTnLst>
                                    <p:set>
                                      <p:cBhvr>
                                        <p:cTn id="27" dur="1" fill="hold">
                                          <p:stCondLst>
                                            <p:cond delay="0"/>
                                          </p:stCondLst>
                                        </p:cTn>
                                        <p:tgtEl>
                                          <p:spTgt spid="107"/>
                                        </p:tgtEl>
                                        <p:attrNameLst>
                                          <p:attrName>style.visibility</p:attrName>
                                        </p:attrNameLst>
                                      </p:cBhvr>
                                      <p:to>
                                        <p:strVal val="visible"/>
                                      </p:to>
                                    </p:set>
                                    <p:animEffect transition="in" filter="dissolve">
                                      <p:cBhvr>
                                        <p:cTn id="28" dur="500"/>
                                        <p:tgtEl>
                                          <p:spTgt spid="107"/>
                                        </p:tgtEl>
                                      </p:cBhvr>
                                    </p:animEffect>
                                  </p:childTnLst>
                                </p:cTn>
                              </p:par>
                              <p:par>
                                <p:cTn id="29" presetID="9" presetClass="entr" presetSubtype="0" fill="hold"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dissolve">
                                      <p:cBhvr>
                                        <p:cTn id="31" dur="500"/>
                                        <p:tgtEl>
                                          <p:spTgt spid="108"/>
                                        </p:tgtEl>
                                      </p:cBhvr>
                                    </p:animEffect>
                                  </p:childTnLst>
                                </p:cTn>
                              </p:par>
                              <p:par>
                                <p:cTn id="32" presetID="9" presetClass="entr" presetSubtype="0" fill="hold" nodeType="withEffect">
                                  <p:stCondLst>
                                    <p:cond delay="0"/>
                                  </p:stCondLst>
                                  <p:childTnLst>
                                    <p:set>
                                      <p:cBhvr>
                                        <p:cTn id="33" dur="1" fill="hold">
                                          <p:stCondLst>
                                            <p:cond delay="0"/>
                                          </p:stCondLst>
                                        </p:cTn>
                                        <p:tgtEl>
                                          <p:spTgt spid="110"/>
                                        </p:tgtEl>
                                        <p:attrNameLst>
                                          <p:attrName>style.visibility</p:attrName>
                                        </p:attrNameLst>
                                      </p:cBhvr>
                                      <p:to>
                                        <p:strVal val="visible"/>
                                      </p:to>
                                    </p:set>
                                    <p:animEffect transition="in" filter="dissolve">
                                      <p:cBhvr>
                                        <p:cTn id="34" dur="500"/>
                                        <p:tgtEl>
                                          <p:spTgt spid="110"/>
                                        </p:tgtEl>
                                      </p:cBhvr>
                                    </p:animEffect>
                                  </p:childTnLst>
                                </p:cTn>
                              </p:par>
                              <p:par>
                                <p:cTn id="35" presetID="9" presetClass="entr" presetSubtype="0" fill="hold" nodeType="withEffect">
                                  <p:stCondLst>
                                    <p:cond delay="0"/>
                                  </p:stCondLst>
                                  <p:childTnLst>
                                    <p:set>
                                      <p:cBhvr>
                                        <p:cTn id="36" dur="1" fill="hold">
                                          <p:stCondLst>
                                            <p:cond delay="0"/>
                                          </p:stCondLst>
                                        </p:cTn>
                                        <p:tgtEl>
                                          <p:spTgt spid="111"/>
                                        </p:tgtEl>
                                        <p:attrNameLst>
                                          <p:attrName>style.visibility</p:attrName>
                                        </p:attrNameLst>
                                      </p:cBhvr>
                                      <p:to>
                                        <p:strVal val="visible"/>
                                      </p:to>
                                    </p:set>
                                    <p:animEffect transition="in" filter="dissolve">
                                      <p:cBhvr>
                                        <p:cTn id="37" dur="500"/>
                                        <p:tgtEl>
                                          <p:spTgt spid="111"/>
                                        </p:tgtEl>
                                      </p:cBhvr>
                                    </p:animEffect>
                                  </p:childTnLst>
                                </p:cTn>
                              </p:par>
                              <p:par>
                                <p:cTn id="38" presetID="9" presetClass="entr" presetSubtype="0" fill="hold" nodeType="withEffect">
                                  <p:stCondLst>
                                    <p:cond delay="0"/>
                                  </p:stCondLst>
                                  <p:childTnLst>
                                    <p:set>
                                      <p:cBhvr>
                                        <p:cTn id="39" dur="1" fill="hold">
                                          <p:stCondLst>
                                            <p:cond delay="0"/>
                                          </p:stCondLst>
                                        </p:cTn>
                                        <p:tgtEl>
                                          <p:spTgt spid="113"/>
                                        </p:tgtEl>
                                        <p:attrNameLst>
                                          <p:attrName>style.visibility</p:attrName>
                                        </p:attrNameLst>
                                      </p:cBhvr>
                                      <p:to>
                                        <p:strVal val="visible"/>
                                      </p:to>
                                    </p:set>
                                    <p:animEffect transition="in" filter="dissolve">
                                      <p:cBhvr>
                                        <p:cTn id="40" dur="500"/>
                                        <p:tgtEl>
                                          <p:spTgt spid="113"/>
                                        </p:tgtEl>
                                      </p:cBhvr>
                                    </p:animEffect>
                                  </p:childTnLst>
                                </p:cTn>
                              </p:par>
                              <p:par>
                                <p:cTn id="41" presetID="9"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dissolve">
                                      <p:cBhvr>
                                        <p:cTn id="43" dur="500"/>
                                        <p:tgtEl>
                                          <p:spTgt spid="115"/>
                                        </p:tgtEl>
                                      </p:cBhvr>
                                    </p:animEffect>
                                  </p:childTnLst>
                                </p:cTn>
                              </p:par>
                              <p:par>
                                <p:cTn id="44" presetID="9" presetClass="entr" presetSubtype="0" fill="hold" nodeType="withEffect">
                                  <p:stCondLst>
                                    <p:cond delay="0"/>
                                  </p:stCondLst>
                                  <p:childTnLst>
                                    <p:set>
                                      <p:cBhvr>
                                        <p:cTn id="45" dur="1" fill="hold">
                                          <p:stCondLst>
                                            <p:cond delay="0"/>
                                          </p:stCondLst>
                                        </p:cTn>
                                        <p:tgtEl>
                                          <p:spTgt spid="118"/>
                                        </p:tgtEl>
                                        <p:attrNameLst>
                                          <p:attrName>style.visibility</p:attrName>
                                        </p:attrNameLst>
                                      </p:cBhvr>
                                      <p:to>
                                        <p:strVal val="visible"/>
                                      </p:to>
                                    </p:set>
                                    <p:animEffect transition="in" filter="dissolve">
                                      <p:cBhvr>
                                        <p:cTn id="46" dur="500"/>
                                        <p:tgtEl>
                                          <p:spTgt spid="118"/>
                                        </p:tgtEl>
                                      </p:cBhvr>
                                    </p:animEffect>
                                  </p:childTnLst>
                                </p:cTn>
                              </p:par>
                              <p:par>
                                <p:cTn id="47" presetID="9" presetClass="entr" presetSubtype="0" fill="hold" nodeType="withEffect">
                                  <p:stCondLst>
                                    <p:cond delay="0"/>
                                  </p:stCondLst>
                                  <p:childTnLst>
                                    <p:set>
                                      <p:cBhvr>
                                        <p:cTn id="48" dur="1" fill="hold">
                                          <p:stCondLst>
                                            <p:cond delay="0"/>
                                          </p:stCondLst>
                                        </p:cTn>
                                        <p:tgtEl>
                                          <p:spTgt spid="119"/>
                                        </p:tgtEl>
                                        <p:attrNameLst>
                                          <p:attrName>style.visibility</p:attrName>
                                        </p:attrNameLst>
                                      </p:cBhvr>
                                      <p:to>
                                        <p:strVal val="visible"/>
                                      </p:to>
                                    </p:set>
                                    <p:animEffect transition="in" filter="dissolve">
                                      <p:cBhvr>
                                        <p:cTn id="49" dur="500"/>
                                        <p:tgtEl>
                                          <p:spTgt spid="119"/>
                                        </p:tgtEl>
                                      </p:cBhvr>
                                    </p:animEffect>
                                  </p:childTnLst>
                                </p:cTn>
                              </p:par>
                              <p:par>
                                <p:cTn id="50" presetID="9" presetClass="entr" presetSubtype="0" fill="hold"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dissolve">
                                      <p:cBhvr>
                                        <p:cTn id="52" dur="500"/>
                                        <p:tgtEl>
                                          <p:spTgt spid="120"/>
                                        </p:tgtEl>
                                      </p:cBhvr>
                                    </p:animEffect>
                                  </p:childTnLst>
                                </p:cTn>
                              </p:par>
                              <p:par>
                                <p:cTn id="53" presetID="9" presetClass="entr" presetSubtype="0" fill="hold" nodeType="withEffect">
                                  <p:stCondLst>
                                    <p:cond delay="0"/>
                                  </p:stCondLst>
                                  <p:childTnLst>
                                    <p:set>
                                      <p:cBhvr>
                                        <p:cTn id="54" dur="1" fill="hold">
                                          <p:stCondLst>
                                            <p:cond delay="0"/>
                                          </p:stCondLst>
                                        </p:cTn>
                                        <p:tgtEl>
                                          <p:spTgt spid="121"/>
                                        </p:tgtEl>
                                        <p:attrNameLst>
                                          <p:attrName>style.visibility</p:attrName>
                                        </p:attrNameLst>
                                      </p:cBhvr>
                                      <p:to>
                                        <p:strVal val="visible"/>
                                      </p:to>
                                    </p:set>
                                    <p:animEffect transition="in" filter="dissolve">
                                      <p:cBhvr>
                                        <p:cTn id="55" dur="500"/>
                                        <p:tgtEl>
                                          <p:spTgt spid="121"/>
                                        </p:tgtEl>
                                      </p:cBhvr>
                                    </p:animEffect>
                                  </p:childTnLst>
                                </p:cTn>
                              </p:par>
                              <p:par>
                                <p:cTn id="56" presetID="9" presetClass="entr" presetSubtype="0" fill="hold" nodeType="withEffect">
                                  <p:stCondLst>
                                    <p:cond delay="0"/>
                                  </p:stCondLst>
                                  <p:childTnLst>
                                    <p:set>
                                      <p:cBhvr>
                                        <p:cTn id="57" dur="1" fill="hold">
                                          <p:stCondLst>
                                            <p:cond delay="0"/>
                                          </p:stCondLst>
                                        </p:cTn>
                                        <p:tgtEl>
                                          <p:spTgt spid="122"/>
                                        </p:tgtEl>
                                        <p:attrNameLst>
                                          <p:attrName>style.visibility</p:attrName>
                                        </p:attrNameLst>
                                      </p:cBhvr>
                                      <p:to>
                                        <p:strVal val="visible"/>
                                      </p:to>
                                    </p:set>
                                    <p:animEffect transition="in" filter="dissolve">
                                      <p:cBhvr>
                                        <p:cTn id="58" dur="500"/>
                                        <p:tgtEl>
                                          <p:spTgt spid="122"/>
                                        </p:tgtEl>
                                      </p:cBhvr>
                                    </p:animEffect>
                                  </p:childTnLst>
                                </p:cTn>
                              </p:par>
                              <p:par>
                                <p:cTn id="59" presetID="9"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animEffect transition="in" filter="dissolve">
                                      <p:cBhvr>
                                        <p:cTn id="61" dur="500"/>
                                        <p:tgtEl>
                                          <p:spTgt spid="126"/>
                                        </p:tgtEl>
                                      </p:cBhvr>
                                    </p:animEffect>
                                  </p:childTnLst>
                                </p:cTn>
                              </p:par>
                              <p:par>
                                <p:cTn id="62" presetID="9" presetClass="entr" presetSubtype="0" fill="hold" nodeType="withEffect">
                                  <p:stCondLst>
                                    <p:cond delay="0"/>
                                  </p:stCondLst>
                                  <p:childTnLst>
                                    <p:set>
                                      <p:cBhvr>
                                        <p:cTn id="63" dur="1" fill="hold">
                                          <p:stCondLst>
                                            <p:cond delay="0"/>
                                          </p:stCondLst>
                                        </p:cTn>
                                        <p:tgtEl>
                                          <p:spTgt spid="127"/>
                                        </p:tgtEl>
                                        <p:attrNameLst>
                                          <p:attrName>style.visibility</p:attrName>
                                        </p:attrNameLst>
                                      </p:cBhvr>
                                      <p:to>
                                        <p:strVal val="visible"/>
                                      </p:to>
                                    </p:set>
                                    <p:animEffect transition="in" filter="dissolve">
                                      <p:cBhvr>
                                        <p:cTn id="64" dur="500"/>
                                        <p:tgtEl>
                                          <p:spTgt spid="127"/>
                                        </p:tgtEl>
                                      </p:cBhvr>
                                    </p:animEffect>
                                  </p:childTnLst>
                                </p:cTn>
                              </p:par>
                              <p:par>
                                <p:cTn id="65" presetID="9" presetClass="entr" presetSubtype="0" fill="hold" nodeType="withEffect">
                                  <p:stCondLst>
                                    <p:cond delay="0"/>
                                  </p:stCondLst>
                                  <p:childTnLst>
                                    <p:set>
                                      <p:cBhvr>
                                        <p:cTn id="66" dur="1" fill="hold">
                                          <p:stCondLst>
                                            <p:cond delay="0"/>
                                          </p:stCondLst>
                                        </p:cTn>
                                        <p:tgtEl>
                                          <p:spTgt spid="128"/>
                                        </p:tgtEl>
                                        <p:attrNameLst>
                                          <p:attrName>style.visibility</p:attrName>
                                        </p:attrNameLst>
                                      </p:cBhvr>
                                      <p:to>
                                        <p:strVal val="visible"/>
                                      </p:to>
                                    </p:set>
                                    <p:animEffect transition="in" filter="dissolve">
                                      <p:cBhvr>
                                        <p:cTn id="67" dur="500"/>
                                        <p:tgtEl>
                                          <p:spTgt spid="128"/>
                                        </p:tgtEl>
                                      </p:cBhvr>
                                    </p:animEffect>
                                  </p:childTnLst>
                                </p:cTn>
                              </p:par>
                              <p:par>
                                <p:cTn id="68" presetID="9" presetClass="entr" presetSubtype="0" fill="hold" nodeType="withEffect">
                                  <p:stCondLst>
                                    <p:cond delay="0"/>
                                  </p:stCondLst>
                                  <p:childTnLst>
                                    <p:set>
                                      <p:cBhvr>
                                        <p:cTn id="69" dur="1" fill="hold">
                                          <p:stCondLst>
                                            <p:cond delay="0"/>
                                          </p:stCondLst>
                                        </p:cTn>
                                        <p:tgtEl>
                                          <p:spTgt spid="129"/>
                                        </p:tgtEl>
                                        <p:attrNameLst>
                                          <p:attrName>style.visibility</p:attrName>
                                        </p:attrNameLst>
                                      </p:cBhvr>
                                      <p:to>
                                        <p:strVal val="visible"/>
                                      </p:to>
                                    </p:set>
                                    <p:animEffect transition="in" filter="dissolve">
                                      <p:cBhvr>
                                        <p:cTn id="70" dur="500"/>
                                        <p:tgtEl>
                                          <p:spTgt spid="129"/>
                                        </p:tgtEl>
                                      </p:cBhvr>
                                    </p:animEffect>
                                  </p:childTnLst>
                                </p:cTn>
                              </p:par>
                              <p:par>
                                <p:cTn id="71" presetID="9" presetClass="entr" presetSubtype="0" fill="hold" nodeType="with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dissolve">
                                      <p:cBhvr>
                                        <p:cTn id="73" dur="500"/>
                                        <p:tgtEl>
                                          <p:spTgt spid="130"/>
                                        </p:tgtEl>
                                      </p:cBhvr>
                                    </p:animEffect>
                                  </p:childTnLst>
                                </p:cTn>
                              </p:par>
                              <p:par>
                                <p:cTn id="74" presetID="9" presetClass="entr" presetSubtype="0" fill="hold" nodeType="withEffect">
                                  <p:stCondLst>
                                    <p:cond delay="0"/>
                                  </p:stCondLst>
                                  <p:childTnLst>
                                    <p:set>
                                      <p:cBhvr>
                                        <p:cTn id="75" dur="1" fill="hold">
                                          <p:stCondLst>
                                            <p:cond delay="0"/>
                                          </p:stCondLst>
                                        </p:cTn>
                                        <p:tgtEl>
                                          <p:spTgt spid="131"/>
                                        </p:tgtEl>
                                        <p:attrNameLst>
                                          <p:attrName>style.visibility</p:attrName>
                                        </p:attrNameLst>
                                      </p:cBhvr>
                                      <p:to>
                                        <p:strVal val="visible"/>
                                      </p:to>
                                    </p:set>
                                    <p:animEffect transition="in" filter="dissolve">
                                      <p:cBhvr>
                                        <p:cTn id="76" dur="500"/>
                                        <p:tgtEl>
                                          <p:spTgt spid="131"/>
                                        </p:tgtEl>
                                      </p:cBhvr>
                                    </p:animEffect>
                                  </p:childTnLst>
                                </p:cTn>
                              </p:par>
                              <p:par>
                                <p:cTn id="77" presetID="9" presetClass="entr" presetSubtype="0" fill="hold" nodeType="with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dissolve">
                                      <p:cBhvr>
                                        <p:cTn id="79" dur="500"/>
                                        <p:tgtEl>
                                          <p:spTgt spid="132"/>
                                        </p:tgtEl>
                                      </p:cBhvr>
                                    </p:animEffect>
                                  </p:childTnLst>
                                </p:cTn>
                              </p:par>
                              <p:par>
                                <p:cTn id="80" presetID="9" presetClass="entr" presetSubtype="0" fill="hold" nodeType="with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dissolve">
                                      <p:cBhvr>
                                        <p:cTn id="82" dur="500"/>
                                        <p:tgtEl>
                                          <p:spTgt spid="133"/>
                                        </p:tgtEl>
                                      </p:cBhvr>
                                    </p:animEffect>
                                  </p:childTnLst>
                                </p:cTn>
                              </p:par>
                              <p:par>
                                <p:cTn id="83" presetID="9" presetClass="entr" presetSubtype="0" fill="hold" nodeType="withEffect">
                                  <p:stCondLst>
                                    <p:cond delay="0"/>
                                  </p:stCondLst>
                                  <p:childTnLst>
                                    <p:set>
                                      <p:cBhvr>
                                        <p:cTn id="84" dur="1" fill="hold">
                                          <p:stCondLst>
                                            <p:cond delay="0"/>
                                          </p:stCondLst>
                                        </p:cTn>
                                        <p:tgtEl>
                                          <p:spTgt spid="134"/>
                                        </p:tgtEl>
                                        <p:attrNameLst>
                                          <p:attrName>style.visibility</p:attrName>
                                        </p:attrNameLst>
                                      </p:cBhvr>
                                      <p:to>
                                        <p:strVal val="visible"/>
                                      </p:to>
                                    </p:set>
                                    <p:animEffect transition="in" filter="dissolve">
                                      <p:cBhvr>
                                        <p:cTn id="85" dur="500"/>
                                        <p:tgtEl>
                                          <p:spTgt spid="134"/>
                                        </p:tgtEl>
                                      </p:cBhvr>
                                    </p:animEffect>
                                  </p:childTnLst>
                                </p:cTn>
                              </p:par>
                              <p:par>
                                <p:cTn id="86" presetID="9" presetClass="entr" presetSubtype="0" fill="hold" nodeType="withEffect">
                                  <p:stCondLst>
                                    <p:cond delay="0"/>
                                  </p:stCondLst>
                                  <p:childTnLst>
                                    <p:set>
                                      <p:cBhvr>
                                        <p:cTn id="87" dur="1" fill="hold">
                                          <p:stCondLst>
                                            <p:cond delay="0"/>
                                          </p:stCondLst>
                                        </p:cTn>
                                        <p:tgtEl>
                                          <p:spTgt spid="135"/>
                                        </p:tgtEl>
                                        <p:attrNameLst>
                                          <p:attrName>style.visibility</p:attrName>
                                        </p:attrNameLst>
                                      </p:cBhvr>
                                      <p:to>
                                        <p:strVal val="visible"/>
                                      </p:to>
                                    </p:set>
                                    <p:animEffect transition="in" filter="dissolve">
                                      <p:cBhvr>
                                        <p:cTn id="88" dur="500"/>
                                        <p:tgtEl>
                                          <p:spTgt spid="135"/>
                                        </p:tgtEl>
                                      </p:cBhvr>
                                    </p:animEffect>
                                  </p:childTnLst>
                                </p:cTn>
                              </p:par>
                              <p:par>
                                <p:cTn id="89" presetID="9" presetClass="entr" presetSubtype="0" fill="hold" nodeType="withEffect">
                                  <p:stCondLst>
                                    <p:cond delay="0"/>
                                  </p:stCondLst>
                                  <p:childTnLst>
                                    <p:set>
                                      <p:cBhvr>
                                        <p:cTn id="90" dur="1" fill="hold">
                                          <p:stCondLst>
                                            <p:cond delay="0"/>
                                          </p:stCondLst>
                                        </p:cTn>
                                        <p:tgtEl>
                                          <p:spTgt spid="136"/>
                                        </p:tgtEl>
                                        <p:attrNameLst>
                                          <p:attrName>style.visibility</p:attrName>
                                        </p:attrNameLst>
                                      </p:cBhvr>
                                      <p:to>
                                        <p:strVal val="visible"/>
                                      </p:to>
                                    </p:set>
                                    <p:animEffect transition="in" filter="dissolve">
                                      <p:cBhvr>
                                        <p:cTn id="91" dur="500"/>
                                        <p:tgtEl>
                                          <p:spTgt spid="136"/>
                                        </p:tgtEl>
                                      </p:cBhvr>
                                    </p:animEffect>
                                  </p:childTnLst>
                                </p:cTn>
                              </p:par>
                              <p:par>
                                <p:cTn id="92" presetID="9" presetClass="entr" presetSubtype="0" fill="hold" nodeType="with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dissolve">
                                      <p:cBhvr>
                                        <p:cTn id="94" dur="500"/>
                                        <p:tgtEl>
                                          <p:spTgt spid="137"/>
                                        </p:tgtEl>
                                      </p:cBhvr>
                                    </p:animEffect>
                                  </p:childTnLst>
                                </p:cTn>
                              </p:par>
                              <p:par>
                                <p:cTn id="95" presetID="9" presetClass="entr" presetSubtype="0" fill="hold" nodeType="with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dissolve">
                                      <p:cBhvr>
                                        <p:cTn id="97" dur="500"/>
                                        <p:tgtEl>
                                          <p:spTgt spid="138"/>
                                        </p:tgtEl>
                                      </p:cBhvr>
                                    </p:animEffect>
                                  </p:childTnLst>
                                </p:cTn>
                              </p:par>
                              <p:par>
                                <p:cTn id="98" presetID="9" presetClass="entr" presetSubtype="0" fill="hold" nodeType="with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dissolve">
                                      <p:cBhvr>
                                        <p:cTn id="100" dur="500"/>
                                        <p:tgtEl>
                                          <p:spTgt spid="139"/>
                                        </p:tgtEl>
                                      </p:cBhvr>
                                    </p:animEffect>
                                  </p:childTnLst>
                                </p:cTn>
                              </p:par>
                              <p:par>
                                <p:cTn id="101" presetID="9" presetClass="entr" presetSubtype="0" fill="hold" nodeType="withEffect">
                                  <p:stCondLst>
                                    <p:cond delay="0"/>
                                  </p:stCondLst>
                                  <p:childTnLst>
                                    <p:set>
                                      <p:cBhvr>
                                        <p:cTn id="102" dur="1" fill="hold">
                                          <p:stCondLst>
                                            <p:cond delay="0"/>
                                          </p:stCondLst>
                                        </p:cTn>
                                        <p:tgtEl>
                                          <p:spTgt spid="140"/>
                                        </p:tgtEl>
                                        <p:attrNameLst>
                                          <p:attrName>style.visibility</p:attrName>
                                        </p:attrNameLst>
                                      </p:cBhvr>
                                      <p:to>
                                        <p:strVal val="visible"/>
                                      </p:to>
                                    </p:set>
                                    <p:animEffect transition="in" filter="dissolve">
                                      <p:cBhvr>
                                        <p:cTn id="103" dur="500"/>
                                        <p:tgtEl>
                                          <p:spTgt spid="140"/>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nodeType="click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dissolve">
                                      <p:cBhvr>
                                        <p:cTn id="108" dur="500"/>
                                        <p:tgtEl>
                                          <p:spTgt spid="7"/>
                                        </p:tgtEl>
                                      </p:cBhvr>
                                    </p:animEffect>
                                  </p:childTnLst>
                                </p:cTn>
                              </p:par>
                              <p:par>
                                <p:cTn id="109" presetID="9" presetClass="entr" presetSubtype="0" fill="hold" nodeType="with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dissolve">
                                      <p:cBhvr>
                                        <p:cTn id="111" dur="500"/>
                                        <p:tgtEl>
                                          <p:spTgt spid="62"/>
                                        </p:tgtEl>
                                      </p:cBhvr>
                                    </p:animEffect>
                                  </p:childTnLst>
                                </p:cTn>
                              </p:par>
                              <p:par>
                                <p:cTn id="112" presetID="9" presetClass="entr" presetSubtype="0" fill="hold" nodeType="with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dissolve">
                                      <p:cBhvr>
                                        <p:cTn id="114" dur="500"/>
                                        <p:tgtEl>
                                          <p:spTgt spid="65"/>
                                        </p:tgtEl>
                                      </p:cBhvr>
                                    </p:animEffect>
                                  </p:childTnLst>
                                </p:cTn>
                              </p:par>
                              <p:par>
                                <p:cTn id="115" presetID="9" presetClass="entr" presetSubtype="0" fill="hold" nodeType="with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dissolve">
                                      <p:cBhvr>
                                        <p:cTn id="117" dur="500"/>
                                        <p:tgtEl>
                                          <p:spTgt spid="66"/>
                                        </p:tgtEl>
                                      </p:cBhvr>
                                    </p:animEffect>
                                  </p:childTnLst>
                                </p:cTn>
                              </p:par>
                              <p:par>
                                <p:cTn id="118" presetID="9" presetClass="entr" presetSubtype="0" fill="hold" nodeType="withEffect">
                                  <p:stCondLst>
                                    <p:cond delay="0"/>
                                  </p:stCondLst>
                                  <p:childTnLst>
                                    <p:set>
                                      <p:cBhvr>
                                        <p:cTn id="119" dur="1" fill="hold">
                                          <p:stCondLst>
                                            <p:cond delay="0"/>
                                          </p:stCondLst>
                                        </p:cTn>
                                        <p:tgtEl>
                                          <p:spTgt spid="88"/>
                                        </p:tgtEl>
                                        <p:attrNameLst>
                                          <p:attrName>style.visibility</p:attrName>
                                        </p:attrNameLst>
                                      </p:cBhvr>
                                      <p:to>
                                        <p:strVal val="visible"/>
                                      </p:to>
                                    </p:set>
                                    <p:animEffect transition="in" filter="dissolve">
                                      <p:cBhvr>
                                        <p:cTn id="120" dur="500"/>
                                        <p:tgtEl>
                                          <p:spTgt spid="88"/>
                                        </p:tgtEl>
                                      </p:cBhvr>
                                    </p:animEffect>
                                  </p:childTnLst>
                                </p:cTn>
                              </p:par>
                              <p:par>
                                <p:cTn id="121" presetID="9" presetClass="entr" presetSubtype="0" fill="hold" nodeType="withEffect">
                                  <p:stCondLst>
                                    <p:cond delay="0"/>
                                  </p:stCondLst>
                                  <p:childTnLst>
                                    <p:set>
                                      <p:cBhvr>
                                        <p:cTn id="122" dur="1" fill="hold">
                                          <p:stCondLst>
                                            <p:cond delay="0"/>
                                          </p:stCondLst>
                                        </p:cTn>
                                        <p:tgtEl>
                                          <p:spTgt spid="89"/>
                                        </p:tgtEl>
                                        <p:attrNameLst>
                                          <p:attrName>style.visibility</p:attrName>
                                        </p:attrNameLst>
                                      </p:cBhvr>
                                      <p:to>
                                        <p:strVal val="visible"/>
                                      </p:to>
                                    </p:set>
                                    <p:animEffect transition="in" filter="dissolve">
                                      <p:cBhvr>
                                        <p:cTn id="123" dur="500"/>
                                        <p:tgtEl>
                                          <p:spTgt spid="89"/>
                                        </p:tgtEl>
                                      </p:cBhvr>
                                    </p:animEffect>
                                  </p:childTnLst>
                                </p:cTn>
                              </p:par>
                              <p:par>
                                <p:cTn id="124" presetID="9" presetClass="entr" presetSubtype="0" fill="hold" nodeType="withEffect">
                                  <p:stCondLst>
                                    <p:cond delay="0"/>
                                  </p:stCondLst>
                                  <p:childTnLst>
                                    <p:set>
                                      <p:cBhvr>
                                        <p:cTn id="125" dur="1" fill="hold">
                                          <p:stCondLst>
                                            <p:cond delay="0"/>
                                          </p:stCondLst>
                                        </p:cTn>
                                        <p:tgtEl>
                                          <p:spTgt spid="90"/>
                                        </p:tgtEl>
                                        <p:attrNameLst>
                                          <p:attrName>style.visibility</p:attrName>
                                        </p:attrNameLst>
                                      </p:cBhvr>
                                      <p:to>
                                        <p:strVal val="visible"/>
                                      </p:to>
                                    </p:set>
                                    <p:animEffect transition="in" filter="dissolve">
                                      <p:cBhvr>
                                        <p:cTn id="126" dur="500"/>
                                        <p:tgtEl>
                                          <p:spTgt spid="90"/>
                                        </p:tgtEl>
                                      </p:cBhvr>
                                    </p:animEffect>
                                  </p:childTnLst>
                                </p:cTn>
                              </p:par>
                              <p:par>
                                <p:cTn id="127" presetID="9" presetClass="entr" presetSubtype="0" fill="hold" nodeType="with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dissolve">
                                      <p:cBhvr>
                                        <p:cTn id="129" dur="500"/>
                                        <p:tgtEl>
                                          <p:spTgt spid="91"/>
                                        </p:tgtEl>
                                      </p:cBhvr>
                                    </p:animEffect>
                                  </p:childTnLst>
                                </p:cTn>
                              </p:par>
                              <p:par>
                                <p:cTn id="130" presetID="9" presetClass="entr" presetSubtype="0" fill="hold" nodeType="withEffect">
                                  <p:stCondLst>
                                    <p:cond delay="0"/>
                                  </p:stCondLst>
                                  <p:childTnLst>
                                    <p:set>
                                      <p:cBhvr>
                                        <p:cTn id="131" dur="1" fill="hold">
                                          <p:stCondLst>
                                            <p:cond delay="0"/>
                                          </p:stCondLst>
                                        </p:cTn>
                                        <p:tgtEl>
                                          <p:spTgt spid="92"/>
                                        </p:tgtEl>
                                        <p:attrNameLst>
                                          <p:attrName>style.visibility</p:attrName>
                                        </p:attrNameLst>
                                      </p:cBhvr>
                                      <p:to>
                                        <p:strVal val="visible"/>
                                      </p:to>
                                    </p:set>
                                    <p:animEffect transition="in" filter="dissolve">
                                      <p:cBhvr>
                                        <p:cTn id="132" dur="500"/>
                                        <p:tgtEl>
                                          <p:spTgt spid="92"/>
                                        </p:tgtEl>
                                      </p:cBhvr>
                                    </p:animEffect>
                                  </p:childTnLst>
                                </p:cTn>
                              </p:par>
                            </p:childTnLst>
                          </p:cTn>
                        </p:par>
                      </p:childTnLst>
                    </p:cTn>
                  </p:par>
                  <p:par>
                    <p:cTn id="133" fill="hold">
                      <p:stCondLst>
                        <p:cond delay="indefinite"/>
                      </p:stCondLst>
                      <p:childTnLst>
                        <p:par>
                          <p:cTn id="134" fill="hold">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dissolve">
                                      <p:cBhvr>
                                        <p:cTn id="1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3"/>
          </p:nvPr>
        </p:nvSpPr>
        <p:spPr/>
        <p:txBody>
          <a:bodyPr/>
          <a:lstStyle/>
          <a:p>
            <a:r>
              <a:rPr lang="en-US" dirty="0" smtClean="0"/>
              <a:t>State-of-the-art</a:t>
            </a:r>
          </a:p>
          <a:p>
            <a:pPr lvl="1"/>
            <a:r>
              <a:rPr lang="en-US" dirty="0" smtClean="0"/>
              <a:t>Verdi </a:t>
            </a:r>
            <a:r>
              <a:rPr lang="en-US" sz="1800" dirty="0" smtClean="0"/>
              <a:t>[</a:t>
            </a:r>
            <a:r>
              <a:rPr lang="en-US" sz="1800" i="1" dirty="0" smtClean="0"/>
              <a:t>PLDI ‘15</a:t>
            </a:r>
            <a:r>
              <a:rPr lang="en-US" sz="1800" dirty="0" smtClean="0"/>
              <a:t>]</a:t>
            </a:r>
          </a:p>
          <a:p>
            <a:pPr lvl="2"/>
            <a:r>
              <a:rPr lang="en-US" dirty="0" smtClean="0"/>
              <a:t>Raft update</a:t>
            </a:r>
          </a:p>
          <a:p>
            <a:pPr lvl="2"/>
            <a:r>
              <a:rPr lang="en-US" dirty="0" smtClean="0"/>
              <a:t>~ 6,000 lines of proof</a:t>
            </a:r>
          </a:p>
          <a:p>
            <a:pPr lvl="1"/>
            <a:r>
              <a:rPr lang="en-US" dirty="0" err="1" smtClean="0"/>
              <a:t>IronFleet</a:t>
            </a:r>
            <a:r>
              <a:rPr lang="en-US" dirty="0" smtClean="0"/>
              <a:t> </a:t>
            </a:r>
            <a:r>
              <a:rPr lang="en-US" sz="1800" dirty="0" smtClean="0"/>
              <a:t>[</a:t>
            </a:r>
            <a:r>
              <a:rPr lang="en-US" sz="1800" i="1" dirty="0" smtClean="0"/>
              <a:t>SOSP ‘15</a:t>
            </a:r>
            <a:r>
              <a:rPr lang="en-US" sz="1800" dirty="0" smtClean="0"/>
              <a:t>]</a:t>
            </a:r>
          </a:p>
          <a:p>
            <a:pPr lvl="2"/>
            <a:r>
              <a:rPr lang="en-US" dirty="0" err="1" smtClean="0"/>
              <a:t>Paxos</a:t>
            </a:r>
            <a:r>
              <a:rPr lang="en-US" dirty="0" smtClean="0"/>
              <a:t> update</a:t>
            </a:r>
          </a:p>
          <a:p>
            <a:pPr lvl="2"/>
            <a:r>
              <a:rPr lang="en-US" dirty="0" smtClean="0"/>
              <a:t>Lease-based read/write</a:t>
            </a:r>
          </a:p>
          <a:p>
            <a:pPr lvl="2"/>
            <a:r>
              <a:rPr lang="en-US" dirty="0" smtClean="0"/>
              <a:t>~ 5,000 – 10,000 lines of proof</a:t>
            </a:r>
          </a:p>
        </p:txBody>
      </p:sp>
      <p:sp>
        <p:nvSpPr>
          <p:cNvPr id="14" name="Content Placeholder 13"/>
          <p:cNvSpPr>
            <a:spLocks noGrp="1"/>
          </p:cNvSpPr>
          <p:nvPr>
            <p:ph sz="quarter" idx="14"/>
          </p:nvPr>
        </p:nvSpPr>
        <p:spPr>
          <a:xfrm>
            <a:off x="4434129" y="1600200"/>
            <a:ext cx="4746683" cy="5056896"/>
          </a:xfrm>
        </p:spPr>
        <p:txBody>
          <a:bodyPr/>
          <a:lstStyle/>
          <a:p>
            <a:r>
              <a:rPr lang="en-US" dirty="0" smtClean="0"/>
              <a:t>Challenges</a:t>
            </a:r>
          </a:p>
          <a:p>
            <a:pPr marL="0" indent="0" algn="ctr">
              <a:buNone/>
            </a:pPr>
            <a:r>
              <a:rPr lang="en-US" dirty="0"/>
              <a:t>Foreground &amp; Background</a:t>
            </a:r>
          </a:p>
          <a:p>
            <a:pPr marL="0" indent="0" algn="ctr">
              <a:buNone/>
            </a:pPr>
            <a:endParaRPr lang="en-US" dirty="0" smtClean="0"/>
          </a:p>
          <a:p>
            <a:pPr marL="0" indent="0" algn="ctr">
              <a:buNone/>
            </a:pPr>
            <a:endParaRPr lang="en-US" sz="800" dirty="0" smtClean="0"/>
          </a:p>
          <a:p>
            <a:pPr marL="0" indent="0" algn="ctr">
              <a:buNone/>
            </a:pPr>
            <a:r>
              <a:rPr lang="en-US" dirty="0" smtClean="0"/>
              <a:t>#Protocol interactions</a:t>
            </a:r>
          </a:p>
        </p:txBody>
      </p:sp>
      <p:sp>
        <p:nvSpPr>
          <p:cNvPr id="2" name="Title 1"/>
          <p:cNvSpPr>
            <a:spLocks noGrp="1"/>
          </p:cNvSpPr>
          <p:nvPr>
            <p:ph type="title"/>
          </p:nvPr>
        </p:nvSpPr>
        <p:spPr/>
        <p:txBody>
          <a:bodyPr/>
          <a:lstStyle/>
          <a:p>
            <a:r>
              <a:rPr lang="en-US" dirty="0" smtClean="0"/>
              <a:t>Formal Verification</a:t>
            </a:r>
            <a:endParaRPr lang="en-US" dirty="0"/>
          </a:p>
        </p:txBody>
      </p:sp>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43</a:t>
            </a:fld>
            <a:endParaRPr lang="en-US" dirty="0"/>
          </a:p>
        </p:txBody>
      </p:sp>
      <p:grpSp>
        <p:nvGrpSpPr>
          <p:cNvPr id="8" name="Group 7"/>
          <p:cNvGrpSpPr/>
          <p:nvPr/>
        </p:nvGrpSpPr>
        <p:grpSpPr>
          <a:xfrm>
            <a:off x="4786160" y="4640389"/>
            <a:ext cx="4161632" cy="457200"/>
            <a:chOff x="2233911" y="5359074"/>
            <a:chExt cx="4573850" cy="457200"/>
          </a:xfrm>
        </p:grpSpPr>
        <p:sp>
          <p:nvSpPr>
            <p:cNvPr id="9" name="Rectangle 8"/>
            <p:cNvSpPr/>
            <p:nvPr/>
          </p:nvSpPr>
          <p:spPr>
            <a:xfrm>
              <a:off x="2233911" y="5359074"/>
              <a:ext cx="914400" cy="457200"/>
            </a:xfrm>
            <a:prstGeom prst="rect">
              <a:avLst/>
            </a:prstGeom>
            <a:solidFill>
              <a:srgbClr val="FFFFFF"/>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20%=1</a:t>
              </a:r>
              <a:endParaRPr lang="en-US" dirty="0">
                <a:latin typeface="Gill Sans" charset="0"/>
                <a:ea typeface="Gill Sans" charset="0"/>
                <a:cs typeface="Gill Sans" charset="0"/>
              </a:endParaRPr>
            </a:p>
          </p:txBody>
        </p:sp>
        <p:sp>
          <p:nvSpPr>
            <p:cNvPr id="10" name="Rectangle 9"/>
            <p:cNvSpPr/>
            <p:nvPr/>
          </p:nvSpPr>
          <p:spPr>
            <a:xfrm>
              <a:off x="3148312" y="5359074"/>
              <a:ext cx="3659449"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charset="0"/>
                  <a:ea typeface="Gill Sans" charset="0"/>
                  <a:cs typeface="Gill Sans" charset="0"/>
                </a:rPr>
                <a:t>80% = 2+ Protocols</a:t>
              </a:r>
              <a:endParaRPr lang="en-US" dirty="0">
                <a:solidFill>
                  <a:schemeClr val="tx1"/>
                </a:solidFill>
                <a:latin typeface="Gill Sans" charset="0"/>
                <a:ea typeface="Gill Sans" charset="0"/>
                <a:cs typeface="Gill Sans" charset="0"/>
              </a:endParaRPr>
            </a:p>
          </p:txBody>
        </p:sp>
      </p:grpSp>
      <p:sp>
        <p:nvSpPr>
          <p:cNvPr id="29" name="Rectangle 28"/>
          <p:cNvSpPr/>
          <p:nvPr/>
        </p:nvSpPr>
        <p:spPr>
          <a:xfrm>
            <a:off x="7743223" y="2995356"/>
            <a:ext cx="1204569" cy="457200"/>
          </a:xfrm>
          <a:prstGeom prst="rect">
            <a:avLst/>
          </a:prstGeom>
          <a:solidFill>
            <a:srgbClr val="8000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charset="0"/>
                <a:ea typeface="Gill Sans" charset="0"/>
                <a:cs typeface="Gill Sans" charset="0"/>
              </a:rPr>
              <a:t>29% = Mix</a:t>
            </a:r>
            <a:endParaRPr lang="en-US" dirty="0">
              <a:solidFill>
                <a:schemeClr val="tx1"/>
              </a:solidFill>
              <a:latin typeface="Gill Sans" charset="0"/>
              <a:ea typeface="Gill Sans" charset="0"/>
              <a:cs typeface="Gill Sans" charset="0"/>
            </a:endParaRPr>
          </a:p>
        </p:txBody>
      </p:sp>
      <p:sp>
        <p:nvSpPr>
          <p:cNvPr id="30" name="Rectangle 29"/>
          <p:cNvSpPr/>
          <p:nvPr/>
        </p:nvSpPr>
        <p:spPr>
          <a:xfrm>
            <a:off x="4795133" y="2997006"/>
            <a:ext cx="747714" cy="457200"/>
          </a:xfrm>
          <a:prstGeom prst="rect">
            <a:avLst/>
          </a:prstGeom>
          <a:solidFill>
            <a:schemeClr val="tx1"/>
          </a:solidFill>
          <a:ln>
            <a:solidFill>
              <a:srgbClr val="000000"/>
            </a:solidFill>
          </a:ln>
        </p:spPr>
        <p:style>
          <a:lnRef idx="2">
            <a:schemeClr val="dk1">
              <a:shade val="50000"/>
            </a:schemeClr>
          </a:lnRef>
          <a:fillRef idx="1">
            <a:schemeClr val="dk1"/>
          </a:fillRef>
          <a:effectRef idx="0">
            <a:schemeClr val="dk1"/>
          </a:effectRef>
          <a:fontRef idx="minor">
            <a:schemeClr val="lt1"/>
          </a:fontRef>
        </p:style>
        <p:txBody>
          <a:bodyPr wrap="none" rtlCol="0" anchor="ctr"/>
          <a:lstStyle/>
          <a:p>
            <a:pPr algn="ctr"/>
            <a:r>
              <a:rPr lang="en-US" dirty="0" smtClean="0">
                <a:solidFill>
                  <a:srgbClr val="000000"/>
                </a:solidFill>
                <a:latin typeface="Gill Sans" charset="0"/>
                <a:ea typeface="Gill Sans" charset="0"/>
                <a:cs typeface="Gill Sans" charset="0"/>
              </a:rPr>
              <a:t>19%=FG</a:t>
            </a:r>
            <a:endParaRPr lang="en-US" dirty="0">
              <a:solidFill>
                <a:srgbClr val="000000"/>
              </a:solidFill>
              <a:latin typeface="Gill Sans" charset="0"/>
              <a:ea typeface="Gill Sans" charset="0"/>
              <a:cs typeface="Gill Sans" charset="0"/>
            </a:endParaRPr>
          </a:p>
        </p:txBody>
      </p:sp>
      <p:sp>
        <p:nvSpPr>
          <p:cNvPr id="31" name="Rectangle 30"/>
          <p:cNvSpPr/>
          <p:nvPr/>
        </p:nvSpPr>
        <p:spPr>
          <a:xfrm>
            <a:off x="5542847" y="2995356"/>
            <a:ext cx="2200376" cy="457200"/>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Gill Sans" charset="0"/>
                <a:ea typeface="Gill Sans" charset="0"/>
                <a:cs typeface="Gill Sans" charset="0"/>
              </a:rPr>
              <a:t>52% = BG</a:t>
            </a:r>
          </a:p>
        </p:txBody>
      </p:sp>
      <p:sp>
        <p:nvSpPr>
          <p:cNvPr id="41" name="Rounded Rectangle 40"/>
          <p:cNvSpPr/>
          <p:nvPr/>
        </p:nvSpPr>
        <p:spPr>
          <a:xfrm>
            <a:off x="348381" y="2678334"/>
            <a:ext cx="8493280" cy="1816364"/>
          </a:xfrm>
          <a:prstGeom prst="roundRect">
            <a:avLst/>
          </a:prstGeom>
          <a:solidFill>
            <a:srgbClr val="EAA6A7"/>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3600" i="1" dirty="0" smtClean="0">
                <a:solidFill>
                  <a:schemeClr val="bg1"/>
                </a:solidFill>
                <a:latin typeface="Gill Sans"/>
                <a:cs typeface="Gill Sans"/>
              </a:rPr>
              <a:t>Let’s find out how to better verify</a:t>
            </a:r>
          </a:p>
          <a:p>
            <a:pPr algn="ctr"/>
            <a:r>
              <a:rPr lang="en-US" sz="3600" b="1" i="1" dirty="0" smtClean="0">
                <a:solidFill>
                  <a:srgbClr val="FF0000"/>
                </a:solidFill>
                <a:latin typeface="Gill Sans"/>
                <a:cs typeface="Gill Sans"/>
              </a:rPr>
              <a:t>more</a:t>
            </a:r>
            <a:r>
              <a:rPr lang="en-US" sz="3600" i="1" dirty="0" smtClean="0">
                <a:solidFill>
                  <a:srgbClr val="FF0000"/>
                </a:solidFill>
                <a:latin typeface="Gill Sans"/>
                <a:cs typeface="Gill Sans"/>
              </a:rPr>
              <a:t> </a:t>
            </a:r>
            <a:r>
              <a:rPr lang="en-US" sz="3600" b="1" i="1" dirty="0" smtClean="0">
                <a:solidFill>
                  <a:srgbClr val="FF0000"/>
                </a:solidFill>
                <a:latin typeface="Gill Sans"/>
                <a:cs typeface="Gill Sans"/>
              </a:rPr>
              <a:t>protocol</a:t>
            </a:r>
            <a:r>
              <a:rPr lang="en-US" sz="3600" i="1" dirty="0" smtClean="0">
                <a:solidFill>
                  <a:schemeClr val="bg1"/>
                </a:solidFill>
                <a:latin typeface="Gill Sans"/>
                <a:cs typeface="Gill Sans"/>
              </a:rPr>
              <a:t> interactions!</a:t>
            </a:r>
            <a:endParaRPr lang="en-US" sz="3600" i="1" dirty="0">
              <a:solidFill>
                <a:schemeClr val="bg1"/>
              </a:solidFill>
              <a:latin typeface="Gill Sans"/>
              <a:cs typeface="Gill Sans"/>
            </a:endParaRPr>
          </a:p>
        </p:txBody>
      </p:sp>
      <p:sp>
        <p:nvSpPr>
          <p:cNvPr id="11" name="Rounded Rectangle 10"/>
          <p:cNvSpPr/>
          <p:nvPr/>
        </p:nvSpPr>
        <p:spPr>
          <a:xfrm>
            <a:off x="490205" y="5344292"/>
            <a:ext cx="3487143" cy="1366028"/>
          </a:xfrm>
          <a:prstGeom prst="roundRect">
            <a:avLst/>
          </a:prstGeom>
          <a:solidFill>
            <a:srgbClr val="7F7F7F"/>
          </a:solidFill>
          <a:ln w="38100" cmpd="sng">
            <a:solidFill>
              <a:srgbClr val="0D0D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Gill Sans"/>
                <a:cs typeface="Gill Sans"/>
              </a:rPr>
              <a:t>Only </a:t>
            </a:r>
            <a:r>
              <a:rPr lang="en-US" sz="2800" dirty="0" smtClean="0">
                <a:latin typeface="Gill Sans"/>
                <a:cs typeface="Gill Sans"/>
              </a:rPr>
              <a:t>verify</a:t>
            </a:r>
            <a:r>
              <a:rPr lang="en-US" sz="2800" b="1" dirty="0" smtClean="0">
                <a:latin typeface="Gill Sans"/>
                <a:cs typeface="Gill Sans"/>
              </a:rPr>
              <a:t> foreground </a:t>
            </a:r>
            <a:r>
              <a:rPr lang="en-US" sz="2800" dirty="0" smtClean="0">
                <a:latin typeface="Gill Sans"/>
                <a:cs typeface="Gill Sans"/>
              </a:rPr>
              <a:t>protocols</a:t>
            </a:r>
            <a:endParaRPr lang="en-US" sz="2800" dirty="0">
              <a:latin typeface="Gill Sans"/>
              <a:cs typeface="Gill Sans"/>
            </a:endParaRPr>
          </a:p>
        </p:txBody>
      </p:sp>
      <p:sp>
        <p:nvSpPr>
          <p:cNvPr id="20" name="Rounded Rectangle 19"/>
          <p:cNvSpPr/>
          <p:nvPr/>
        </p:nvSpPr>
        <p:spPr>
          <a:xfrm>
            <a:off x="5258566" y="5491972"/>
            <a:ext cx="3487143" cy="1024870"/>
          </a:xfrm>
          <a:prstGeom prst="roundRect">
            <a:avLst/>
          </a:prstGeom>
          <a:solidFill>
            <a:srgbClr val="7F7F7F"/>
          </a:solidFill>
          <a:ln w="38100" cmpd="sng">
            <a:solidFill>
              <a:srgbClr val="0D0D0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latin typeface="Gill Sans"/>
                <a:cs typeface="Gill Sans"/>
              </a:rPr>
              <a:t>Foreground</a:t>
            </a:r>
          </a:p>
          <a:p>
            <a:pPr algn="ctr"/>
            <a:r>
              <a:rPr lang="en-US" sz="2800" b="1" dirty="0" smtClean="0">
                <a:solidFill>
                  <a:srgbClr val="FF0000"/>
                </a:solidFill>
                <a:latin typeface="Gill Sans"/>
                <a:cs typeface="Gill Sans"/>
              </a:rPr>
              <a:t>&amp; background</a:t>
            </a:r>
            <a:endParaRPr lang="en-US" sz="2800" b="1" dirty="0">
              <a:solidFill>
                <a:srgbClr val="FF0000"/>
              </a:solidFill>
              <a:latin typeface="Gill Sans"/>
              <a:cs typeface="Gill Sans"/>
            </a:endParaRPr>
          </a:p>
        </p:txBody>
      </p:sp>
    </p:spTree>
    <p:extLst>
      <p:ext uri="{BB962C8B-B14F-4D97-AF65-F5344CB8AC3E}">
        <p14:creationId xmlns:p14="http://schemas.microsoft.com/office/powerpoint/2010/main" val="3792717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Effect transition="in" filter="dissolve">
                                      <p:cBhvr>
                                        <p:cTn id="7" dur="500"/>
                                        <p:tgtEl>
                                          <p:spTgt spid="1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3">
                                            <p:txEl>
                                              <p:pRg st="5" end="5"/>
                                            </p:txEl>
                                          </p:spTgt>
                                        </p:tgtEl>
                                        <p:attrNameLst>
                                          <p:attrName>style.visibility</p:attrName>
                                        </p:attrNameLst>
                                      </p:cBhvr>
                                      <p:to>
                                        <p:strVal val="visible"/>
                                      </p:to>
                                    </p:set>
                                    <p:animEffect transition="in" filter="dissolve">
                                      <p:cBhvr>
                                        <p:cTn id="10" dur="500"/>
                                        <p:tgtEl>
                                          <p:spTgt spid="1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
                                            <p:txEl>
                                              <p:pRg st="6" end="6"/>
                                            </p:txEl>
                                          </p:spTgt>
                                        </p:tgtEl>
                                        <p:attrNameLst>
                                          <p:attrName>style.visibility</p:attrName>
                                        </p:attrNameLst>
                                      </p:cBhvr>
                                      <p:to>
                                        <p:strVal val="visible"/>
                                      </p:to>
                                    </p:set>
                                    <p:animEffect transition="in" filter="dissolve">
                                      <p:cBhvr>
                                        <p:cTn id="13" dur="500"/>
                                        <p:tgtEl>
                                          <p:spTgt spid="13">
                                            <p:txEl>
                                              <p:pRg st="6" end="6"/>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dissolve">
                                      <p:cBhvr>
                                        <p:cTn id="21" dur="500"/>
                                        <p:tgtEl>
                                          <p:spTgt spid="13">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3">
                                            <p:txEl>
                                              <p:pRg st="7" end="7"/>
                                            </p:txEl>
                                          </p:spTgt>
                                        </p:tgtEl>
                                        <p:attrNameLst>
                                          <p:attrName>style.visibility</p:attrName>
                                        </p:attrNameLst>
                                      </p:cBhvr>
                                      <p:to>
                                        <p:strVal val="visible"/>
                                      </p:to>
                                    </p:set>
                                    <p:animEffect transition="in" filter="dissolve">
                                      <p:cBhvr>
                                        <p:cTn id="24" dur="500"/>
                                        <p:tgtEl>
                                          <p:spTgt spid="1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4">
                                            <p:txEl>
                                              <p:pRg st="1" end="1"/>
                                            </p:txEl>
                                          </p:spTgt>
                                        </p:tgtEl>
                                        <p:attrNameLst>
                                          <p:attrName>style.visibility</p:attrName>
                                        </p:attrNameLst>
                                      </p:cBhvr>
                                      <p:to>
                                        <p:strVal val="visible"/>
                                      </p:to>
                                    </p:set>
                                    <p:animEffect transition="in" filter="dissolve">
                                      <p:cBhvr>
                                        <p:cTn id="29" dur="500"/>
                                        <p:tgtEl>
                                          <p:spTgt spid="14">
                                            <p:txEl>
                                              <p:pRg st="1" end="1"/>
                                            </p:txEl>
                                          </p:spTgt>
                                        </p:tgtEl>
                                      </p:cBhvr>
                                    </p:animEffect>
                                  </p:childTnLst>
                                </p:cTn>
                              </p:par>
                            </p:childTnLst>
                          </p:cTn>
                        </p:par>
                        <p:par>
                          <p:cTn id="30" fill="hold">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dissolve">
                                      <p:cBhvr>
                                        <p:cTn id="33" dur="500"/>
                                        <p:tgtEl>
                                          <p:spTgt spid="3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dissolve">
                                      <p:cBhvr>
                                        <p:cTn id="36" dur="500"/>
                                        <p:tgtEl>
                                          <p:spTgt spid="31"/>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dissolve">
                                      <p:cBhvr>
                                        <p:cTn id="39" dur="500"/>
                                        <p:tgtEl>
                                          <p:spTgt spid="29"/>
                                        </p:tgtEl>
                                      </p:cBhvr>
                                    </p:animEffect>
                                  </p:childTnLst>
                                </p:cTn>
                              </p:par>
                            </p:childTnLst>
                          </p:cTn>
                        </p:par>
                        <p:par>
                          <p:cTn id="40" fill="hold">
                            <p:stCondLst>
                              <p:cond delay="1000"/>
                            </p:stCondLst>
                            <p:childTnLst>
                              <p:par>
                                <p:cTn id="41" presetID="9"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dissolv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4">
                                            <p:txEl>
                                              <p:pRg st="4" end="4"/>
                                            </p:txEl>
                                          </p:spTgt>
                                        </p:tgtEl>
                                        <p:attrNameLst>
                                          <p:attrName>style.visibility</p:attrName>
                                        </p:attrNameLst>
                                      </p:cBhvr>
                                      <p:to>
                                        <p:strVal val="visible"/>
                                      </p:to>
                                    </p:set>
                                    <p:animEffect transition="in" filter="dissolve">
                                      <p:cBhvr>
                                        <p:cTn id="48" dur="500"/>
                                        <p:tgtEl>
                                          <p:spTgt spid="14">
                                            <p:txEl>
                                              <p:pRg st="4" end="4"/>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dissolv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dissolve">
                                      <p:cBhvr>
                                        <p:cTn id="5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41" grpId="0" animBg="1"/>
      <p:bldP spid="11"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68668" y="1600200"/>
            <a:ext cx="4481461" cy="5056897"/>
          </a:xfrm>
        </p:spPr>
        <p:txBody>
          <a:bodyPr/>
          <a:lstStyle/>
          <a:p>
            <a:r>
              <a:rPr lang="en-US" dirty="0" smtClean="0"/>
              <a:t>State-of-the-art:            </a:t>
            </a:r>
            <a:r>
              <a:rPr lang="en-US" b="1" dirty="0" smtClean="0"/>
              <a:t>LC</a:t>
            </a:r>
            <a:r>
              <a:rPr lang="en-US" dirty="0" smtClean="0"/>
              <a:t> bug detection</a:t>
            </a:r>
          </a:p>
          <a:p>
            <a:pPr lvl="1"/>
            <a:r>
              <a:rPr lang="en-US" dirty="0" smtClean="0"/>
              <a:t>Pattern-based detection</a:t>
            </a:r>
          </a:p>
          <a:p>
            <a:pPr lvl="1"/>
            <a:r>
              <a:rPr lang="en-US" dirty="0" smtClean="0"/>
              <a:t>Error-based detection</a:t>
            </a:r>
          </a:p>
          <a:p>
            <a:pPr lvl="1"/>
            <a:r>
              <a:rPr lang="en-US" dirty="0" smtClean="0"/>
              <a:t>Statistical bug detection</a:t>
            </a:r>
          </a:p>
          <a:p>
            <a:pPr lvl="1"/>
            <a:endParaRPr lang="en-US" dirty="0" smtClean="0"/>
          </a:p>
        </p:txBody>
      </p:sp>
      <p:sp>
        <p:nvSpPr>
          <p:cNvPr id="3" name="Content Placeholder 2"/>
          <p:cNvSpPr>
            <a:spLocks noGrp="1"/>
          </p:cNvSpPr>
          <p:nvPr>
            <p:ph sz="quarter" idx="14"/>
          </p:nvPr>
        </p:nvSpPr>
        <p:spPr>
          <a:xfrm>
            <a:off x="4495800" y="1600200"/>
            <a:ext cx="4473333" cy="5056896"/>
          </a:xfrm>
        </p:spPr>
        <p:txBody>
          <a:bodyPr/>
          <a:lstStyle/>
          <a:p>
            <a:r>
              <a:rPr lang="en-US" dirty="0" smtClean="0"/>
              <a:t>Opportunities:                       </a:t>
            </a:r>
            <a:r>
              <a:rPr lang="en-US" b="1" dirty="0" smtClean="0"/>
              <a:t>DC</a:t>
            </a:r>
            <a:r>
              <a:rPr lang="en-US" dirty="0" smtClean="0"/>
              <a:t> bug detection?</a:t>
            </a:r>
          </a:p>
          <a:p>
            <a:pPr lvl="1"/>
            <a:r>
              <a:rPr lang="en-US" dirty="0" smtClean="0"/>
              <a:t>Pattern-based detection</a:t>
            </a:r>
          </a:p>
          <a:p>
            <a:pPr lvl="1"/>
            <a:endParaRPr lang="en-US" dirty="0"/>
          </a:p>
          <a:p>
            <a:pPr lvl="1"/>
            <a:endParaRPr lang="en-US" dirty="0" smtClean="0"/>
          </a:p>
          <a:p>
            <a:pPr lvl="1"/>
            <a:r>
              <a:rPr lang="en-US" dirty="0" smtClean="0"/>
              <a:t>Error-based detection</a:t>
            </a:r>
            <a:endParaRPr lang="en-US" dirty="0"/>
          </a:p>
        </p:txBody>
      </p:sp>
      <p:sp>
        <p:nvSpPr>
          <p:cNvPr id="4" name="Title 3"/>
          <p:cNvSpPr>
            <a:spLocks noGrp="1"/>
          </p:cNvSpPr>
          <p:nvPr>
            <p:ph type="title"/>
          </p:nvPr>
        </p:nvSpPr>
        <p:spPr/>
        <p:txBody>
          <a:bodyPr/>
          <a:lstStyle/>
          <a:p>
            <a:r>
              <a:rPr lang="en-US" dirty="0" smtClean="0"/>
              <a:t>DC Bug Detection</a:t>
            </a:r>
            <a:endParaRPr lang="en-US" dirty="0"/>
          </a:p>
        </p:txBody>
      </p: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44</a:t>
            </a:fld>
            <a:endParaRPr lang="en-US" dirty="0"/>
          </a:p>
        </p:txBody>
      </p:sp>
      <p:grpSp>
        <p:nvGrpSpPr>
          <p:cNvPr id="8" name="Group 7"/>
          <p:cNvGrpSpPr/>
          <p:nvPr/>
        </p:nvGrpSpPr>
        <p:grpSpPr>
          <a:xfrm>
            <a:off x="4650129" y="4531086"/>
            <a:ext cx="4319005" cy="457200"/>
            <a:chOff x="2152889" y="2257063"/>
            <a:chExt cx="4577322" cy="457200"/>
          </a:xfrm>
        </p:grpSpPr>
        <p:sp>
          <p:nvSpPr>
            <p:cNvPr id="9" name="Rectangle 8"/>
            <p:cNvSpPr/>
            <p:nvPr/>
          </p:nvSpPr>
          <p:spPr>
            <a:xfrm>
              <a:off x="2152889" y="2257063"/>
              <a:ext cx="2423160" cy="4572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latin typeface="Gill Sans" charset="0"/>
                  <a:ea typeface="Gill Sans" charset="0"/>
                  <a:cs typeface="Gill Sans" charset="0"/>
                </a:rPr>
                <a:t>53% = Explicit</a:t>
              </a:r>
              <a:endParaRPr lang="en-US" dirty="0">
                <a:latin typeface="Gill Sans" charset="0"/>
                <a:ea typeface="Gill Sans" charset="0"/>
                <a:cs typeface="Gill Sans" charset="0"/>
              </a:endParaRPr>
            </a:p>
          </p:txBody>
        </p:sp>
        <p:sp>
          <p:nvSpPr>
            <p:cNvPr id="10" name="Rectangle 9"/>
            <p:cNvSpPr/>
            <p:nvPr/>
          </p:nvSpPr>
          <p:spPr>
            <a:xfrm>
              <a:off x="4581371" y="2257063"/>
              <a:ext cx="2148840" cy="457200"/>
            </a:xfrm>
            <a:prstGeom prst="rect">
              <a:avLst/>
            </a:prstGeom>
            <a:solidFill>
              <a:srgbClr val="FF00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chemeClr val="tx1"/>
                  </a:solidFill>
                  <a:latin typeface="Gill Sans" charset="0"/>
                  <a:ea typeface="Gill Sans" charset="0"/>
                  <a:cs typeface="Gill Sans" charset="0"/>
                </a:rPr>
                <a:t>47% = Silent</a:t>
              </a:r>
              <a:endParaRPr lang="en-US" dirty="0">
                <a:solidFill>
                  <a:schemeClr val="tx1"/>
                </a:solidFill>
                <a:latin typeface="Gill Sans" charset="0"/>
                <a:ea typeface="Gill Sans" charset="0"/>
                <a:cs typeface="Gill Sans" charset="0"/>
              </a:endParaRPr>
            </a:p>
          </p:txBody>
        </p:sp>
      </p:grpSp>
      <p:sp>
        <p:nvSpPr>
          <p:cNvPr id="13" name="TextBox 12"/>
          <p:cNvSpPr txBox="1"/>
          <p:nvPr/>
        </p:nvSpPr>
        <p:spPr>
          <a:xfrm>
            <a:off x="6055529" y="2987486"/>
            <a:ext cx="1762021" cy="1015663"/>
          </a:xfrm>
          <a:prstGeom prst="rect">
            <a:avLst/>
          </a:prstGeom>
          <a:noFill/>
        </p:spPr>
        <p:txBody>
          <a:bodyPr wrap="none" rtlCol="0">
            <a:spAutoFit/>
          </a:bodyPr>
          <a:lstStyle/>
          <a:p>
            <a:r>
              <a:rPr lang="en-US" sz="2000" dirty="0" smtClean="0">
                <a:solidFill>
                  <a:schemeClr val="bg1"/>
                </a:solidFill>
                <a:latin typeface="Gill Sans"/>
                <a:cs typeface="Gill Sans"/>
              </a:rPr>
              <a:t>Message timing</a:t>
            </a:r>
          </a:p>
          <a:p>
            <a:r>
              <a:rPr lang="en-US" sz="2000" dirty="0" smtClean="0">
                <a:solidFill>
                  <a:schemeClr val="bg1"/>
                </a:solidFill>
                <a:latin typeface="Gill Sans"/>
                <a:cs typeface="Gill Sans"/>
              </a:rPr>
              <a:t>Fault timing</a:t>
            </a:r>
          </a:p>
          <a:p>
            <a:r>
              <a:rPr lang="en-US" sz="2000" dirty="0" smtClean="0">
                <a:solidFill>
                  <a:schemeClr val="bg1"/>
                </a:solidFill>
                <a:latin typeface="Gill Sans"/>
                <a:cs typeface="Gill Sans"/>
              </a:rPr>
              <a:t>Reboot timing</a:t>
            </a:r>
            <a:endParaRPr lang="en-US" sz="2000" dirty="0">
              <a:solidFill>
                <a:schemeClr val="bg1"/>
              </a:solidFill>
              <a:latin typeface="Gill Sans"/>
              <a:cs typeface="Gill Sans"/>
            </a:endParaRPr>
          </a:p>
        </p:txBody>
      </p:sp>
      <p:sp>
        <p:nvSpPr>
          <p:cNvPr id="23" name="Rounded Rectangle 22"/>
          <p:cNvSpPr/>
          <p:nvPr/>
        </p:nvSpPr>
        <p:spPr>
          <a:xfrm>
            <a:off x="278692" y="2810268"/>
            <a:ext cx="8493280" cy="1816364"/>
          </a:xfrm>
          <a:prstGeom prst="roundRect">
            <a:avLst/>
          </a:prstGeom>
          <a:solidFill>
            <a:srgbClr val="EAA6A7"/>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3600" i="1" dirty="0" smtClean="0">
                <a:solidFill>
                  <a:schemeClr val="bg1"/>
                </a:solidFill>
                <a:latin typeface="Gill Sans"/>
                <a:cs typeface="Gill Sans"/>
              </a:rPr>
              <a:t>Let’s leverage these timing patterns and explicit error to do </a:t>
            </a:r>
            <a:r>
              <a:rPr lang="en-US" sz="3600" b="1" i="1" dirty="0" smtClean="0">
                <a:solidFill>
                  <a:srgbClr val="FF0000"/>
                </a:solidFill>
                <a:latin typeface="Gill Sans"/>
                <a:cs typeface="Gill Sans"/>
              </a:rPr>
              <a:t>DC bug detection</a:t>
            </a:r>
            <a:r>
              <a:rPr lang="en-US" sz="3600" i="1" dirty="0" smtClean="0">
                <a:solidFill>
                  <a:srgbClr val="FF0000"/>
                </a:solidFill>
                <a:latin typeface="Gill Sans"/>
                <a:cs typeface="Gill Sans"/>
              </a:rPr>
              <a:t>!</a:t>
            </a:r>
            <a:endParaRPr lang="en-US" sz="3600" i="1" dirty="0">
              <a:solidFill>
                <a:srgbClr val="FF0000"/>
              </a:solidFill>
              <a:latin typeface="Gill Sans"/>
              <a:cs typeface="Gill Sans"/>
            </a:endParaRPr>
          </a:p>
        </p:txBody>
      </p:sp>
    </p:spTree>
    <p:extLst>
      <p:ext uri="{BB962C8B-B14F-4D97-AF65-F5344CB8AC3E}">
        <p14:creationId xmlns:p14="http://schemas.microsoft.com/office/powerpoint/2010/main" val="2445843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ssolve">
                                      <p:cBhvr>
                                        <p:cTn id="10" dur="500"/>
                                        <p:tgtEl>
                                          <p:spTgt spid="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dissolve">
                                      <p:cBhvr>
                                        <p:cTn id="13" dur="500"/>
                                        <p:tgtEl>
                                          <p:spTgt spid="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childTnLst>
                                </p:cTn>
                              </p:par>
                            </p:childTnLst>
                          </p:cTn>
                        </p:par>
                        <p:par>
                          <p:cTn id="18" fill="hold">
                            <p:stCondLst>
                              <p:cond delay="0"/>
                            </p:stCondLst>
                            <p:childTnLst>
                              <p:par>
                                <p:cTn id="19" presetID="9"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State-of-the-art:             </a:t>
            </a:r>
            <a:r>
              <a:rPr lang="en-US" b="1" dirty="0" smtClean="0"/>
              <a:t>LC</a:t>
            </a:r>
            <a:r>
              <a:rPr lang="en-US" dirty="0" smtClean="0"/>
              <a:t> bug prevention</a:t>
            </a:r>
          </a:p>
          <a:p>
            <a:pPr lvl="1"/>
            <a:r>
              <a:rPr lang="en-US" dirty="0" smtClean="0"/>
              <a:t>Deadlock Immunity [</a:t>
            </a:r>
            <a:r>
              <a:rPr lang="en-US" i="1" dirty="0" smtClean="0"/>
              <a:t>OSDI ‘08</a:t>
            </a:r>
            <a:r>
              <a:rPr lang="en-US" dirty="0" smtClean="0"/>
              <a:t>]</a:t>
            </a:r>
          </a:p>
          <a:p>
            <a:pPr lvl="1"/>
            <a:r>
              <a:rPr lang="en-US" dirty="0" err="1" smtClean="0"/>
              <a:t>Aviso</a:t>
            </a:r>
            <a:r>
              <a:rPr lang="en-US" dirty="0"/>
              <a:t> [</a:t>
            </a:r>
            <a:r>
              <a:rPr lang="en-US" i="1" dirty="0"/>
              <a:t>ASPLOS </a:t>
            </a:r>
            <a:r>
              <a:rPr lang="fr-FR" i="1" dirty="0" smtClean="0"/>
              <a:t>‘</a:t>
            </a:r>
            <a:r>
              <a:rPr lang="en-US" i="1" dirty="0" smtClean="0"/>
              <a:t>1</a:t>
            </a:r>
            <a:r>
              <a:rPr lang="en-US" dirty="0" smtClean="0"/>
              <a:t>3]</a:t>
            </a:r>
          </a:p>
          <a:p>
            <a:pPr lvl="1"/>
            <a:r>
              <a:rPr lang="en-US" dirty="0" err="1" smtClean="0"/>
              <a:t>ConAir</a:t>
            </a:r>
            <a:r>
              <a:rPr lang="en-US" dirty="0"/>
              <a:t> [</a:t>
            </a:r>
            <a:r>
              <a:rPr lang="en-US" i="1" dirty="0"/>
              <a:t>ASPLOS </a:t>
            </a:r>
            <a:r>
              <a:rPr lang="fr-FR" i="1" dirty="0" smtClean="0"/>
              <a:t>‘</a:t>
            </a:r>
            <a:r>
              <a:rPr lang="en-US" i="1" dirty="0" smtClean="0"/>
              <a:t>1</a:t>
            </a:r>
            <a:r>
              <a:rPr lang="en-US" dirty="0" smtClean="0"/>
              <a:t>3</a:t>
            </a:r>
            <a:r>
              <a:rPr lang="en-US" dirty="0"/>
              <a:t>]</a:t>
            </a:r>
            <a:endParaRPr lang="en-US" dirty="0" smtClean="0"/>
          </a:p>
          <a:p>
            <a:pPr lvl="1"/>
            <a:r>
              <a:rPr lang="en-US" dirty="0" smtClean="0"/>
              <a:t>Etc.</a:t>
            </a:r>
            <a:endParaRPr lang="en-US" dirty="0"/>
          </a:p>
        </p:txBody>
      </p:sp>
      <p:sp>
        <p:nvSpPr>
          <p:cNvPr id="3" name="Content Placeholder 2"/>
          <p:cNvSpPr>
            <a:spLocks noGrp="1"/>
          </p:cNvSpPr>
          <p:nvPr>
            <p:ph sz="quarter" idx="14"/>
          </p:nvPr>
        </p:nvSpPr>
        <p:spPr/>
        <p:txBody>
          <a:bodyPr/>
          <a:lstStyle/>
          <a:p>
            <a:r>
              <a:rPr lang="en-US" dirty="0"/>
              <a:t>Opportunities:                </a:t>
            </a:r>
            <a:r>
              <a:rPr lang="en-US" b="1" dirty="0" smtClean="0"/>
              <a:t>DC</a:t>
            </a:r>
            <a:r>
              <a:rPr lang="en-US" dirty="0" smtClean="0"/>
              <a:t> bug prevention</a:t>
            </a:r>
          </a:p>
          <a:p>
            <a:pPr marL="0" indent="0" algn="ctr">
              <a:buNone/>
            </a:pPr>
            <a:r>
              <a:rPr lang="en-US" dirty="0" smtClean="0"/>
              <a:t>Fixes</a:t>
            </a:r>
            <a:endParaRPr lang="en-US" dirty="0"/>
          </a:p>
        </p:txBody>
      </p:sp>
      <p:sp>
        <p:nvSpPr>
          <p:cNvPr id="4" name="Title 3"/>
          <p:cNvSpPr>
            <a:spLocks noGrp="1"/>
          </p:cNvSpPr>
          <p:nvPr>
            <p:ph type="title"/>
          </p:nvPr>
        </p:nvSpPr>
        <p:spPr/>
        <p:txBody>
          <a:bodyPr/>
          <a:lstStyle/>
          <a:p>
            <a:r>
              <a:rPr lang="en-US" dirty="0" smtClean="0"/>
              <a:t>Runtime Failure Prevention</a:t>
            </a:r>
            <a:endParaRPr lang="en-US" dirty="0"/>
          </a:p>
        </p:txBody>
      </p: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45</a:t>
            </a:fld>
            <a:endParaRPr lang="en-US" dirty="0"/>
          </a:p>
        </p:txBody>
      </p:sp>
      <p:grpSp>
        <p:nvGrpSpPr>
          <p:cNvPr id="9" name="Group 8"/>
          <p:cNvGrpSpPr/>
          <p:nvPr/>
        </p:nvGrpSpPr>
        <p:grpSpPr>
          <a:xfrm>
            <a:off x="4800601" y="3479597"/>
            <a:ext cx="4135353" cy="457200"/>
            <a:chOff x="4814322" y="2936819"/>
            <a:chExt cx="4135353" cy="457200"/>
          </a:xfrm>
        </p:grpSpPr>
        <p:sp>
          <p:nvSpPr>
            <p:cNvPr id="13" name="Rectangle 12"/>
            <p:cNvSpPr/>
            <p:nvPr/>
          </p:nvSpPr>
          <p:spPr>
            <a:xfrm>
              <a:off x="7310755" y="2936819"/>
              <a:ext cx="1638920" cy="457200"/>
            </a:xfrm>
            <a:prstGeom prst="rec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Gill Sans" charset="0"/>
                  <a:ea typeface="Gill Sans" charset="0"/>
                  <a:cs typeface="Gill Sans" charset="0"/>
                </a:rPr>
                <a:t>40% = Simple</a:t>
              </a:r>
              <a:endParaRPr lang="en-US" dirty="0">
                <a:solidFill>
                  <a:schemeClr val="tx1"/>
                </a:solidFill>
                <a:latin typeface="Gill Sans" charset="0"/>
                <a:ea typeface="Gill Sans" charset="0"/>
                <a:cs typeface="Gill Sans" charset="0"/>
              </a:endParaRPr>
            </a:p>
          </p:txBody>
        </p:sp>
        <p:sp>
          <p:nvSpPr>
            <p:cNvPr id="16" name="Rectangle 15"/>
            <p:cNvSpPr/>
            <p:nvPr/>
          </p:nvSpPr>
          <p:spPr>
            <a:xfrm>
              <a:off x="4814322" y="2936819"/>
              <a:ext cx="2496433" cy="45720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ysClr val="windowText" lastClr="000000"/>
                  </a:solidFill>
                  <a:latin typeface="Gill Sans" charset="0"/>
                  <a:ea typeface="Gill Sans" charset="0"/>
                  <a:cs typeface="Gill Sans" charset="0"/>
                </a:rPr>
                <a:t>60% = Complex</a:t>
              </a:r>
              <a:endParaRPr lang="en-US" dirty="0">
                <a:solidFill>
                  <a:sysClr val="windowText" lastClr="000000"/>
                </a:solidFill>
                <a:latin typeface="Gill Sans" charset="0"/>
                <a:ea typeface="Gill Sans" charset="0"/>
                <a:cs typeface="Gill Sans" charset="0"/>
              </a:endParaRPr>
            </a:p>
          </p:txBody>
        </p:sp>
      </p:grpSp>
      <p:sp>
        <p:nvSpPr>
          <p:cNvPr id="18" name="Rounded Rectangle 17"/>
          <p:cNvSpPr/>
          <p:nvPr/>
        </p:nvSpPr>
        <p:spPr>
          <a:xfrm>
            <a:off x="347716" y="2790976"/>
            <a:ext cx="8493280" cy="1816364"/>
          </a:xfrm>
          <a:prstGeom prst="roundRect">
            <a:avLst/>
          </a:prstGeom>
          <a:solidFill>
            <a:srgbClr val="EAA6A7"/>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3600" i="1" dirty="0" smtClean="0">
                <a:solidFill>
                  <a:schemeClr val="bg1"/>
                </a:solidFill>
                <a:latin typeface="Gill Sans"/>
                <a:cs typeface="Gill Sans"/>
              </a:rPr>
              <a:t>Let’s build runtime prevention</a:t>
            </a:r>
          </a:p>
          <a:p>
            <a:pPr algn="ctr"/>
            <a:r>
              <a:rPr lang="en-US" sz="3600" i="1" dirty="0" smtClean="0">
                <a:solidFill>
                  <a:schemeClr val="bg1"/>
                </a:solidFill>
                <a:latin typeface="Gill Sans"/>
                <a:cs typeface="Gill Sans"/>
              </a:rPr>
              <a:t>technique that leverage </a:t>
            </a:r>
            <a:r>
              <a:rPr lang="en-US" sz="3600" b="1" i="1" dirty="0" smtClean="0">
                <a:solidFill>
                  <a:srgbClr val="FF0000"/>
                </a:solidFill>
                <a:latin typeface="Gill Sans"/>
                <a:cs typeface="Gill Sans"/>
              </a:rPr>
              <a:t>this simplicity</a:t>
            </a:r>
            <a:r>
              <a:rPr lang="en-US" sz="3600" i="1" dirty="0">
                <a:solidFill>
                  <a:schemeClr val="bg1"/>
                </a:solidFill>
                <a:latin typeface="Gill Sans"/>
                <a:cs typeface="Gill Sans"/>
              </a:rPr>
              <a:t>!</a:t>
            </a:r>
          </a:p>
        </p:txBody>
      </p:sp>
    </p:spTree>
    <p:extLst>
      <p:ext uri="{BB962C8B-B14F-4D97-AF65-F5344CB8AC3E}">
        <p14:creationId xmlns:p14="http://schemas.microsoft.com/office/powerpoint/2010/main" val="15199595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dissolve">
                                      <p:cBhvr>
                                        <p:cTn id="10" dur="500"/>
                                        <p:tgtEl>
                                          <p:spTgt spid="2">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dissolve">
                                      <p:cBhvr>
                                        <p:cTn id="13" dur="500"/>
                                        <p:tgtEl>
                                          <p:spTgt spid="2">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dissolve">
                                      <p:cBhvr>
                                        <p:cTn id="16" dur="500"/>
                                        <p:tgtEl>
                                          <p:spTgt spid="2">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dissolve">
                                      <p:cBhvr>
                                        <p:cTn id="21" dur="500"/>
                                        <p:tgtEl>
                                          <p:spTgt spid="3">
                                            <p:txEl>
                                              <p:pRg st="1" end="1"/>
                                            </p:txEl>
                                          </p:spTgt>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a:t>
            </a:r>
            <a:endParaRPr lang="en-US" dirty="0"/>
          </a:p>
        </p:txBody>
      </p:sp>
      <p:sp>
        <p:nvSpPr>
          <p:cNvPr id="5" name="Date Placeholder 4"/>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46</a:t>
            </a:fld>
            <a:endParaRPr lang="en-US" dirty="0"/>
          </a:p>
        </p:txBody>
      </p:sp>
      <p:sp>
        <p:nvSpPr>
          <p:cNvPr id="9" name="Content Placeholder 8"/>
          <p:cNvSpPr>
            <a:spLocks noGrp="1"/>
          </p:cNvSpPr>
          <p:nvPr>
            <p:ph sz="quarter" idx="13"/>
          </p:nvPr>
        </p:nvSpPr>
        <p:spPr/>
        <p:txBody>
          <a:bodyPr/>
          <a:lstStyle/>
          <a:p>
            <a:pPr marL="0" indent="0" algn="ctr">
              <a:buNone/>
            </a:pPr>
            <a:r>
              <a:rPr lang="en-US" i="1" dirty="0" smtClean="0"/>
              <a:t>“Why seriously address DC bugs now?”</a:t>
            </a:r>
          </a:p>
          <a:p>
            <a:pPr marL="0" indent="0" algn="ctr">
              <a:buNone/>
            </a:pPr>
            <a:r>
              <a:rPr lang="en-US" dirty="0" smtClean="0"/>
              <a:t>Everything is </a:t>
            </a:r>
            <a:r>
              <a:rPr lang="en-US" b="1" dirty="0" smtClean="0">
                <a:solidFill>
                  <a:srgbClr val="0000FF"/>
                </a:solidFill>
              </a:rPr>
              <a:t>distributed </a:t>
            </a:r>
            <a:r>
              <a:rPr lang="en-US" dirty="0" smtClean="0">
                <a:solidFill>
                  <a:schemeClr val="bg1"/>
                </a:solidFill>
              </a:rPr>
              <a:t>and</a:t>
            </a:r>
            <a:r>
              <a:rPr lang="en-US" b="1" dirty="0" smtClean="0">
                <a:solidFill>
                  <a:schemeClr val="bg1"/>
                </a:solidFill>
              </a:rPr>
              <a:t> </a:t>
            </a:r>
            <a:r>
              <a:rPr lang="en-US" b="1" dirty="0" smtClean="0">
                <a:solidFill>
                  <a:srgbClr val="0000FF"/>
                </a:solidFill>
              </a:rPr>
              <a:t>large-scale!</a:t>
            </a:r>
            <a:r>
              <a:rPr lang="en-US" b="1" dirty="0" smtClean="0"/>
              <a:t/>
            </a:r>
            <a:br>
              <a:rPr lang="en-US" b="1" dirty="0" smtClean="0"/>
            </a:br>
            <a:r>
              <a:rPr lang="en-US" b="1" dirty="0" smtClean="0"/>
              <a:t>DC bugs</a:t>
            </a:r>
            <a:r>
              <a:rPr lang="en-US" b="1" dirty="0"/>
              <a:t> </a:t>
            </a:r>
            <a:r>
              <a:rPr lang="en-US" dirty="0" smtClean="0"/>
              <a:t>are</a:t>
            </a:r>
            <a:r>
              <a:rPr lang="en-US" b="1" dirty="0" smtClean="0"/>
              <a:t> </a:t>
            </a:r>
            <a:r>
              <a:rPr lang="en-US" b="1" dirty="0" smtClean="0">
                <a:solidFill>
                  <a:srgbClr val="FF0000"/>
                </a:solidFill>
              </a:rPr>
              <a:t>not uncommon!</a:t>
            </a:r>
          </a:p>
          <a:p>
            <a:pPr marL="0" indent="0" algn="ctr">
              <a:buNone/>
            </a:pPr>
            <a:endParaRPr lang="en-US" sz="1000" dirty="0" smtClean="0"/>
          </a:p>
          <a:p>
            <a:pPr marL="0" indent="0" algn="ctr">
              <a:buNone/>
            </a:pPr>
            <a:r>
              <a:rPr lang="en-US" dirty="0" smtClean="0"/>
              <a:t>“</a:t>
            </a:r>
            <a:r>
              <a:rPr lang="en-US" i="1" dirty="0" smtClean="0"/>
              <a:t>Why is tackling DC bugs possible now?”</a:t>
            </a:r>
          </a:p>
          <a:p>
            <a:pPr marL="0" indent="0">
              <a:buNone/>
            </a:pPr>
            <a:endParaRPr lang="en-US" dirty="0"/>
          </a:p>
        </p:txBody>
      </p:sp>
      <p:sp>
        <p:nvSpPr>
          <p:cNvPr id="10" name="TextBox 9"/>
          <p:cNvSpPr txBox="1"/>
          <p:nvPr/>
        </p:nvSpPr>
        <p:spPr>
          <a:xfrm>
            <a:off x="1795811" y="4464519"/>
            <a:ext cx="6032421" cy="1569660"/>
          </a:xfrm>
          <a:prstGeom prst="rect">
            <a:avLst/>
          </a:prstGeom>
          <a:noFill/>
        </p:spPr>
        <p:txBody>
          <a:bodyPr wrap="none" rtlCol="0">
            <a:spAutoFit/>
          </a:bodyPr>
          <a:lstStyle/>
          <a:p>
            <a:pPr marL="742950" indent="-742950">
              <a:buFont typeface="+mj-lt"/>
              <a:buAutoNum type="arabicPeriod"/>
            </a:pPr>
            <a:r>
              <a:rPr lang="en-US" sz="3200" dirty="0" smtClean="0">
                <a:solidFill>
                  <a:srgbClr val="000000"/>
                </a:solidFill>
                <a:latin typeface="Gill Sans"/>
                <a:cs typeface="Gill Sans"/>
              </a:rPr>
              <a:t>Open access to </a:t>
            </a:r>
            <a:r>
              <a:rPr lang="en-US" sz="3200" b="1" dirty="0" smtClean="0">
                <a:solidFill>
                  <a:srgbClr val="000000"/>
                </a:solidFill>
                <a:latin typeface="Gill Sans"/>
                <a:cs typeface="Gill Sans"/>
              </a:rPr>
              <a:t>source code</a:t>
            </a:r>
          </a:p>
          <a:p>
            <a:pPr marL="742950" indent="-742950">
              <a:buFont typeface="+mj-lt"/>
              <a:buAutoNum type="arabicPeriod"/>
            </a:pPr>
            <a:r>
              <a:rPr lang="en-US" sz="3200" dirty="0" smtClean="0">
                <a:solidFill>
                  <a:srgbClr val="000000"/>
                </a:solidFill>
                <a:latin typeface="Gill Sans"/>
                <a:cs typeface="Gill Sans"/>
              </a:rPr>
              <a:t>Pervasive </a:t>
            </a:r>
            <a:r>
              <a:rPr lang="en-US" sz="3200" b="1" dirty="0" smtClean="0">
                <a:solidFill>
                  <a:srgbClr val="000000"/>
                </a:solidFill>
                <a:latin typeface="Gill Sans"/>
                <a:cs typeface="Gill Sans"/>
              </a:rPr>
              <a:t>documentations</a:t>
            </a:r>
          </a:p>
          <a:p>
            <a:pPr marL="742950" indent="-742950">
              <a:buFont typeface="+mj-lt"/>
              <a:buAutoNum type="arabicPeriod"/>
            </a:pPr>
            <a:r>
              <a:rPr lang="en-US" sz="3200" dirty="0" smtClean="0">
                <a:solidFill>
                  <a:srgbClr val="000000"/>
                </a:solidFill>
                <a:latin typeface="Gill Sans"/>
                <a:cs typeface="Gill Sans"/>
              </a:rPr>
              <a:t>Detailed </a:t>
            </a:r>
            <a:r>
              <a:rPr lang="en-US" sz="3200" b="1" dirty="0" smtClean="0">
                <a:solidFill>
                  <a:srgbClr val="000000"/>
                </a:solidFill>
                <a:latin typeface="Gill Sans"/>
                <a:cs typeface="Gill Sans"/>
              </a:rPr>
              <a:t>bug descriptions</a:t>
            </a:r>
            <a:endParaRPr lang="en-US" sz="3200" b="1" dirty="0">
              <a:solidFill>
                <a:srgbClr val="000000"/>
              </a:solidFill>
              <a:latin typeface="Gill Sans"/>
              <a:cs typeface="Gill Sans"/>
            </a:endParaRPr>
          </a:p>
        </p:txBody>
      </p:sp>
    </p:spTree>
    <p:extLst>
      <p:ext uri="{BB962C8B-B14F-4D97-AF65-F5344CB8AC3E}">
        <p14:creationId xmlns:p14="http://schemas.microsoft.com/office/powerpoint/2010/main" val="41586774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dissolv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dissolv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dissolv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85765" y="1774409"/>
            <a:ext cx="4569223" cy="1730791"/>
          </a:xfrm>
        </p:spPr>
        <p:txBody>
          <a:bodyPr/>
          <a:lstStyle/>
          <a:p>
            <a:pPr algn="ctr"/>
            <a:r>
              <a:rPr lang="en-US" sz="5000" dirty="0" smtClean="0"/>
              <a:t>Thank you!</a:t>
            </a:r>
            <a:br>
              <a:rPr lang="en-US" sz="5000" dirty="0" smtClean="0"/>
            </a:br>
            <a:r>
              <a:rPr lang="en-US" sz="5000" dirty="0" smtClean="0"/>
              <a:t>Questions?</a:t>
            </a:r>
            <a:endParaRPr lang="en-US" sz="5000" dirty="0"/>
          </a:p>
        </p:txBody>
      </p:sp>
      <p:sp>
        <p:nvSpPr>
          <p:cNvPr id="3" name="Slide Number Placeholder 2"/>
          <p:cNvSpPr>
            <a:spLocks noGrp="1"/>
          </p:cNvSpPr>
          <p:nvPr>
            <p:ph type="sldNum" sz="quarter" idx="12"/>
          </p:nvPr>
        </p:nvSpPr>
        <p:spPr/>
        <p:txBody>
          <a:bodyPr/>
          <a:lstStyle/>
          <a:p>
            <a:fld id="{38237106-F2ED-405E-BC33-CC3CF426205F}" type="slidenum">
              <a:rPr lang="en-US" smtClean="0"/>
              <a:pPr/>
              <a:t>47</a:t>
            </a:fld>
            <a:endParaRPr lang="en-US" dirty="0"/>
          </a:p>
        </p:txBody>
      </p:sp>
      <p:sp>
        <p:nvSpPr>
          <p:cNvPr id="7" name="TextBox 6"/>
          <p:cNvSpPr txBox="1"/>
          <p:nvPr/>
        </p:nvSpPr>
        <p:spPr>
          <a:xfrm>
            <a:off x="1927411" y="5276739"/>
            <a:ext cx="5304917" cy="523220"/>
          </a:xfrm>
          <a:prstGeom prst="rect">
            <a:avLst/>
          </a:prstGeom>
          <a:noFill/>
          <a:ln w="28575" cmpd="sng">
            <a:noFill/>
          </a:ln>
        </p:spPr>
        <p:txBody>
          <a:bodyPr wrap="square" rtlCol="0">
            <a:spAutoFit/>
          </a:bodyPr>
          <a:lstStyle/>
          <a:p>
            <a:pPr algn="ctr"/>
            <a:r>
              <a:rPr lang="en-US" sz="2800" dirty="0" smtClean="0">
                <a:solidFill>
                  <a:srgbClr val="1763A1"/>
                </a:solidFill>
                <a:latin typeface="Gill Sans"/>
                <a:cs typeface="Gill Sans"/>
              </a:rPr>
              <a:t>http://</a:t>
            </a:r>
            <a:r>
              <a:rPr lang="en-US" sz="2800" dirty="0" err="1" smtClean="0">
                <a:solidFill>
                  <a:srgbClr val="1763A1"/>
                </a:solidFill>
                <a:latin typeface="Gill Sans"/>
                <a:cs typeface="Gill Sans"/>
              </a:rPr>
              <a:t>ucare.cs.uchicago.edu</a:t>
            </a:r>
            <a:endParaRPr lang="en-US" sz="2800" dirty="0" smtClean="0">
              <a:solidFill>
                <a:srgbClr val="1763A1"/>
              </a:solidFill>
              <a:latin typeface="Gill Sans"/>
              <a:cs typeface="Gill Sans"/>
            </a:endParaRPr>
          </a:p>
        </p:txBody>
      </p:sp>
      <p:pic>
        <p:nvPicPr>
          <p:cNvPr id="2" name="Picture 1"/>
          <p:cNvPicPr>
            <a:picLocks noChangeAspect="1"/>
          </p:cNvPicPr>
          <p:nvPr/>
        </p:nvPicPr>
        <p:blipFill>
          <a:blip r:embed="rId3"/>
          <a:stretch>
            <a:fillRect/>
          </a:stretch>
        </p:blipFill>
        <p:spPr>
          <a:xfrm>
            <a:off x="3245350" y="3733352"/>
            <a:ext cx="2579101" cy="1385965"/>
          </a:xfrm>
          <a:prstGeom prst="rect">
            <a:avLst/>
          </a:prstGeom>
        </p:spPr>
      </p:pic>
      <p:sp>
        <p:nvSpPr>
          <p:cNvPr id="4" name="Date Placeholder 3"/>
          <p:cNvSpPr>
            <a:spLocks noGrp="1"/>
          </p:cNvSpPr>
          <p:nvPr>
            <p:ph type="dt" sz="half" idx="10"/>
          </p:nvPr>
        </p:nvSpPr>
        <p:spPr/>
        <p:txBody>
          <a:bodyPr/>
          <a:lstStyle/>
          <a:p>
            <a:r>
              <a:rPr lang="en-US" smtClean="0"/>
              <a:t>4/5/16</a:t>
            </a:r>
            <a:endParaRPr lang="en-US" dirty="0"/>
          </a:p>
        </p:txBody>
      </p:sp>
      <p:sp>
        <p:nvSpPr>
          <p:cNvPr id="6" name="Footer Placeholder 5"/>
          <p:cNvSpPr>
            <a:spLocks noGrp="1"/>
          </p:cNvSpPr>
          <p:nvPr>
            <p:ph type="ftr" sz="quarter" idx="11"/>
          </p:nvPr>
        </p:nvSpPr>
        <p:spPr/>
        <p:txBody>
          <a:bodyPr/>
          <a:lstStyle/>
          <a:p>
            <a:r>
              <a:rPr lang="en-US" smtClean="0"/>
              <a:t>TaxDC @ ASPLOS ‘16</a:t>
            </a:r>
            <a:endParaRPr lang="en-US" dirty="0"/>
          </a:p>
        </p:txBody>
      </p:sp>
      <p:pic>
        <p:nvPicPr>
          <p:cNvPr id="8" name="Picture 7" descr="text-whi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017" y="4120603"/>
            <a:ext cx="2829691" cy="998714"/>
          </a:xfrm>
          <a:prstGeom prst="rect">
            <a:avLst/>
          </a:prstGeom>
        </p:spPr>
      </p:pic>
      <p:pic>
        <p:nvPicPr>
          <p:cNvPr id="9" name="Picture 8" descr="C E R E S_tag.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659" y="3667184"/>
            <a:ext cx="2309861" cy="1350767"/>
          </a:xfrm>
          <a:prstGeom prst="rect">
            <a:avLst/>
          </a:prstGeom>
        </p:spPr>
      </p:pic>
    </p:spTree>
    <p:extLst>
      <p:ext uri="{BB962C8B-B14F-4D97-AF65-F5344CB8AC3E}">
        <p14:creationId xmlns:p14="http://schemas.microsoft.com/office/powerpoint/2010/main" val="26353313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5</a:t>
            </a:fld>
            <a:endParaRPr lang="en-US" dirty="0"/>
          </a:p>
        </p:txBody>
      </p:sp>
      <p:sp>
        <p:nvSpPr>
          <p:cNvPr id="6" name="Content Placeholder 5"/>
          <p:cNvSpPr>
            <a:spLocks noGrp="1"/>
          </p:cNvSpPr>
          <p:nvPr>
            <p:ph sz="quarter" idx="13"/>
          </p:nvPr>
        </p:nvSpPr>
        <p:spPr>
          <a:xfrm>
            <a:off x="277805" y="1066608"/>
            <a:ext cx="8621875" cy="5116424"/>
          </a:xfrm>
        </p:spPr>
        <p:txBody>
          <a:bodyPr>
            <a:normAutofit lnSpcReduction="10000"/>
          </a:bodyPr>
          <a:lstStyle/>
          <a:p>
            <a:pPr marL="0" indent="0" algn="ctr">
              <a:buNone/>
            </a:pPr>
            <a:r>
              <a:rPr lang="en-US" dirty="0" smtClean="0"/>
              <a:t>“</a:t>
            </a:r>
            <a:r>
              <a:rPr lang="en-US" i="1" dirty="0" smtClean="0"/>
              <a:t>… </a:t>
            </a:r>
            <a:r>
              <a:rPr lang="en-US" i="1" dirty="0"/>
              <a:t>be able to reason about </a:t>
            </a:r>
            <a:br>
              <a:rPr lang="en-US" i="1" dirty="0"/>
            </a:br>
            <a:r>
              <a:rPr lang="en-US" i="1" dirty="0" smtClean="0"/>
              <a:t>the </a:t>
            </a:r>
            <a:r>
              <a:rPr lang="en-US" i="1" dirty="0">
                <a:solidFill>
                  <a:srgbClr val="FF0000"/>
                </a:solidFill>
              </a:rPr>
              <a:t>correctness</a:t>
            </a:r>
            <a:r>
              <a:rPr lang="en-US" i="1" dirty="0"/>
              <a:t> of </a:t>
            </a:r>
            <a:br>
              <a:rPr lang="en-US" i="1" dirty="0"/>
            </a:br>
            <a:r>
              <a:rPr lang="en-US" i="1" dirty="0" smtClean="0"/>
              <a:t>increasingly </a:t>
            </a:r>
            <a:r>
              <a:rPr lang="en-US" i="1" dirty="0"/>
              <a:t>more </a:t>
            </a:r>
            <a:r>
              <a:rPr lang="en-US" i="1" dirty="0">
                <a:solidFill>
                  <a:srgbClr val="FF0000"/>
                </a:solidFill>
              </a:rPr>
              <a:t>complex</a:t>
            </a:r>
            <a:r>
              <a:rPr lang="en-US" i="1" dirty="0"/>
              <a:t> </a:t>
            </a:r>
            <a:r>
              <a:rPr lang="en-US" i="1" dirty="0">
                <a:solidFill>
                  <a:srgbClr val="FF0000"/>
                </a:solidFill>
              </a:rPr>
              <a:t>distributed systems </a:t>
            </a:r>
            <a:br>
              <a:rPr lang="en-US" i="1" dirty="0">
                <a:solidFill>
                  <a:srgbClr val="FF0000"/>
                </a:solidFill>
              </a:rPr>
            </a:br>
            <a:r>
              <a:rPr lang="en-US" i="1" dirty="0" smtClean="0"/>
              <a:t>that </a:t>
            </a:r>
            <a:r>
              <a:rPr lang="en-US" i="1" dirty="0"/>
              <a:t>are used in </a:t>
            </a:r>
            <a:r>
              <a:rPr lang="en-US" i="1" dirty="0">
                <a:solidFill>
                  <a:srgbClr val="FF0000"/>
                </a:solidFill>
              </a:rPr>
              <a:t>production</a:t>
            </a:r>
            <a:r>
              <a:rPr lang="en-US" dirty="0" smtClean="0"/>
              <a:t>”</a:t>
            </a:r>
          </a:p>
          <a:p>
            <a:pPr marL="0" indent="0" algn="ctr">
              <a:buNone/>
            </a:pPr>
            <a:r>
              <a:rPr lang="en-US" dirty="0" smtClean="0"/>
              <a:t>– </a:t>
            </a:r>
            <a:r>
              <a:rPr lang="en-US" b="1" dirty="0" smtClean="0"/>
              <a:t>Azure </a:t>
            </a:r>
            <a:r>
              <a:rPr lang="en-US" b="1" dirty="0"/>
              <a:t>engineers &amp; </a:t>
            </a:r>
            <a:r>
              <a:rPr lang="en-US" b="1" dirty="0" smtClean="0"/>
              <a:t>managers</a:t>
            </a:r>
          </a:p>
          <a:p>
            <a:pPr marL="0" indent="0" algn="ctr">
              <a:buNone/>
            </a:pPr>
            <a:r>
              <a:rPr lang="en-US" sz="1800" dirty="0">
                <a:solidFill>
                  <a:schemeClr val="tx1">
                    <a:lumMod val="65000"/>
                  </a:schemeClr>
                </a:solidFill>
              </a:rPr>
              <a:t>Uncovering Bugs in Distributed Storage Systems during </a:t>
            </a:r>
            <a:r>
              <a:rPr lang="en-US" sz="1800" dirty="0" smtClean="0">
                <a:solidFill>
                  <a:schemeClr val="tx1">
                    <a:lumMod val="65000"/>
                  </a:schemeClr>
                </a:solidFill>
              </a:rPr>
              <a:t>Testing</a:t>
            </a:r>
            <a:br>
              <a:rPr lang="en-US" sz="1800" dirty="0" smtClean="0">
                <a:solidFill>
                  <a:schemeClr val="tx1">
                    <a:lumMod val="65000"/>
                  </a:schemeClr>
                </a:solidFill>
              </a:rPr>
            </a:br>
            <a:r>
              <a:rPr lang="en-US" sz="1800" dirty="0" smtClean="0">
                <a:solidFill>
                  <a:schemeClr val="tx1">
                    <a:lumMod val="65000"/>
                  </a:schemeClr>
                </a:solidFill>
              </a:rPr>
              <a:t>(</a:t>
            </a:r>
            <a:r>
              <a:rPr lang="en-US" sz="1800" dirty="0">
                <a:solidFill>
                  <a:schemeClr val="tx1">
                    <a:lumMod val="65000"/>
                  </a:schemeClr>
                </a:solidFill>
              </a:rPr>
              <a:t>Not in Production!</a:t>
            </a:r>
            <a:r>
              <a:rPr lang="en-US" sz="1800" dirty="0" smtClean="0">
                <a:solidFill>
                  <a:schemeClr val="tx1">
                    <a:lumMod val="65000"/>
                  </a:schemeClr>
                </a:solidFill>
              </a:rPr>
              <a:t>) [</a:t>
            </a:r>
            <a:r>
              <a:rPr lang="en-US" sz="1800" i="1" dirty="0" smtClean="0">
                <a:solidFill>
                  <a:schemeClr val="tx1">
                    <a:lumMod val="65000"/>
                  </a:schemeClr>
                </a:solidFill>
              </a:rPr>
              <a:t>FAST ‘16</a:t>
            </a:r>
            <a:r>
              <a:rPr lang="en-US" sz="1800" dirty="0" smtClean="0">
                <a:solidFill>
                  <a:schemeClr val="tx1">
                    <a:lumMod val="65000"/>
                  </a:schemeClr>
                </a:solidFill>
              </a:rPr>
              <a:t>]</a:t>
            </a:r>
          </a:p>
          <a:p>
            <a:pPr marL="0" indent="0" algn="ctr">
              <a:buNone/>
            </a:pPr>
            <a:endParaRPr lang="en-US" b="1" dirty="0"/>
          </a:p>
          <a:p>
            <a:pPr marL="0" indent="0" algn="ctr">
              <a:buNone/>
            </a:pPr>
            <a:r>
              <a:rPr lang="en-US" dirty="0"/>
              <a:t>Understanding </a:t>
            </a:r>
            <a:r>
              <a:rPr lang="en-US" dirty="0" smtClean="0"/>
              <a:t>distributed system bugs is </a:t>
            </a:r>
            <a:r>
              <a:rPr lang="en-US" b="1" dirty="0" smtClean="0">
                <a:solidFill>
                  <a:srgbClr val="0000FF"/>
                </a:solidFill>
              </a:rPr>
              <a:t>important</a:t>
            </a:r>
            <a:r>
              <a:rPr lang="en-US" b="1" dirty="0">
                <a:solidFill>
                  <a:srgbClr val="0000FF"/>
                </a:solidFill>
              </a:rPr>
              <a:t>!</a:t>
            </a:r>
          </a:p>
          <a:p>
            <a:endParaRPr lang="en-US" dirty="0"/>
          </a:p>
        </p:txBody>
      </p:sp>
    </p:spTree>
    <p:extLst>
      <p:ext uri="{BB962C8B-B14F-4D97-AF65-F5344CB8AC3E}">
        <p14:creationId xmlns:p14="http://schemas.microsoft.com/office/powerpoint/2010/main" val="1896604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2" y="274638"/>
            <a:ext cx="8784220" cy="1143000"/>
          </a:xfrm>
        </p:spPr>
        <p:txBody>
          <a:bodyPr/>
          <a:lstStyle/>
          <a:p>
            <a:r>
              <a:rPr lang="en-US" sz="4000" b="0" dirty="0" smtClean="0"/>
              <a:t>Distributed Concurrency (</a:t>
            </a:r>
            <a:r>
              <a:rPr lang="en-US" sz="4000" dirty="0" smtClean="0"/>
              <a:t>DC</a:t>
            </a:r>
            <a:r>
              <a:rPr lang="en-US" sz="4000" b="0" dirty="0" smtClean="0"/>
              <a:t>) bugs</a:t>
            </a:r>
            <a:endParaRPr lang="en-US" sz="4000" b="0" dirty="0"/>
          </a:p>
        </p:txBody>
      </p:sp>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6</a:t>
            </a:fld>
            <a:endParaRPr lang="en-US" dirty="0"/>
          </a:p>
        </p:txBody>
      </p:sp>
      <p:sp>
        <p:nvSpPr>
          <p:cNvPr id="6" name="Content Placeholder 5"/>
          <p:cNvSpPr>
            <a:spLocks noGrp="1"/>
          </p:cNvSpPr>
          <p:nvPr>
            <p:ph sz="quarter" idx="13"/>
          </p:nvPr>
        </p:nvSpPr>
        <p:spPr>
          <a:xfrm>
            <a:off x="277805" y="2154607"/>
            <a:ext cx="8621875" cy="4562018"/>
          </a:xfrm>
        </p:spPr>
        <p:txBody>
          <a:bodyPr/>
          <a:lstStyle/>
          <a:p>
            <a:r>
              <a:rPr lang="en-US" dirty="0" smtClean="0"/>
              <a:t>Bugs caused by </a:t>
            </a:r>
            <a:r>
              <a:rPr lang="en-US" dirty="0" smtClean="0">
                <a:solidFill>
                  <a:srgbClr val="FF0000"/>
                </a:solidFill>
              </a:rPr>
              <a:t>non-deterministic timing</a:t>
            </a:r>
          </a:p>
          <a:p>
            <a:r>
              <a:rPr lang="en-US" dirty="0" smtClean="0"/>
              <a:t>Non-deterministic timing of </a:t>
            </a:r>
            <a:r>
              <a:rPr lang="en-US" dirty="0" smtClean="0">
                <a:solidFill>
                  <a:srgbClr val="FF0000"/>
                </a:solidFill>
              </a:rPr>
              <a:t>concurrent events </a:t>
            </a:r>
            <a:r>
              <a:rPr lang="en-US" dirty="0" smtClean="0">
                <a:solidFill>
                  <a:schemeClr val="bg1"/>
                </a:solidFill>
              </a:rPr>
              <a:t>involving</a:t>
            </a:r>
            <a:r>
              <a:rPr lang="en-US" dirty="0" smtClean="0">
                <a:solidFill>
                  <a:srgbClr val="FF0000"/>
                </a:solidFill>
              </a:rPr>
              <a:t> more than one node</a:t>
            </a:r>
          </a:p>
          <a:p>
            <a:pPr lvl="1"/>
            <a:r>
              <a:rPr lang="en-US" dirty="0" smtClean="0"/>
              <a:t>Messages, crashes, reboots, timeouts, computations</a:t>
            </a:r>
          </a:p>
        </p:txBody>
      </p:sp>
    </p:spTree>
    <p:extLst>
      <p:ext uri="{BB962C8B-B14F-4D97-AF65-F5344CB8AC3E}">
        <p14:creationId xmlns:p14="http://schemas.microsoft.com/office/powerpoint/2010/main" val="2658001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7</a:t>
            </a:fld>
            <a:endParaRPr lang="en-US" dirty="0"/>
          </a:p>
        </p:txBody>
      </p:sp>
      <p:sp>
        <p:nvSpPr>
          <p:cNvPr id="11" name="Not Equal 10"/>
          <p:cNvSpPr/>
          <p:nvPr/>
        </p:nvSpPr>
        <p:spPr>
          <a:xfrm>
            <a:off x="4064400" y="2790351"/>
            <a:ext cx="1384300" cy="673100"/>
          </a:xfrm>
          <a:prstGeom prst="mathNotEqual">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7" name="Picture 6" descr="Screen Shot 2016-04-01 at 3.36.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23" y="351697"/>
            <a:ext cx="4419600" cy="660400"/>
          </a:xfrm>
          <a:prstGeom prst="rect">
            <a:avLst/>
          </a:prstGeom>
        </p:spPr>
      </p:pic>
      <p:pic>
        <p:nvPicPr>
          <p:cNvPr id="8" name="Picture 7" descr="Screen Shot 2016-04-01 at 3.36.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1533"/>
            <a:ext cx="9144000" cy="526093"/>
          </a:xfrm>
          <a:prstGeom prst="rect">
            <a:avLst/>
          </a:prstGeom>
        </p:spPr>
      </p:pic>
      <p:pic>
        <p:nvPicPr>
          <p:cNvPr id="10" name="Picture 9" descr="Screen Shot 2016-04-01 at 3.39.15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765" y="3664978"/>
            <a:ext cx="4813300" cy="584200"/>
          </a:xfrm>
          <a:prstGeom prst="rect">
            <a:avLst/>
          </a:prstGeom>
        </p:spPr>
      </p:pic>
      <p:sp>
        <p:nvSpPr>
          <p:cNvPr id="12" name="Rectangle 11"/>
          <p:cNvSpPr/>
          <p:nvPr/>
        </p:nvSpPr>
        <p:spPr>
          <a:xfrm>
            <a:off x="200923" y="1002246"/>
            <a:ext cx="5256667" cy="400110"/>
          </a:xfrm>
          <a:prstGeom prst="rect">
            <a:avLst/>
          </a:prstGeom>
        </p:spPr>
        <p:txBody>
          <a:bodyPr wrap="none">
            <a:spAutoFit/>
          </a:bodyPr>
          <a:lstStyle/>
          <a:p>
            <a:r>
              <a:rPr lang="en-US" sz="2000" dirty="0" smtClean="0">
                <a:solidFill>
                  <a:schemeClr val="bg1"/>
                </a:solidFill>
                <a:latin typeface="Gill Sans"/>
                <a:cs typeface="Gill Sans"/>
              </a:rPr>
              <a:t>(</a:t>
            </a:r>
            <a:r>
              <a:rPr lang="en-US" sz="2000" b="1" dirty="0" smtClean="0">
                <a:solidFill>
                  <a:schemeClr val="bg1"/>
                </a:solidFill>
                <a:latin typeface="Gill Sans"/>
                <a:cs typeface="Gill Sans"/>
              </a:rPr>
              <a:t>LC</a:t>
            </a:r>
            <a:r>
              <a:rPr lang="en-US" sz="2000" dirty="0" smtClean="0">
                <a:solidFill>
                  <a:schemeClr val="bg1"/>
                </a:solidFill>
                <a:latin typeface="Gill Sans"/>
                <a:cs typeface="Gill Sans"/>
              </a:rPr>
              <a:t> bug: multi-threaded single machine software)</a:t>
            </a:r>
            <a:endParaRPr lang="en-US" sz="2000" dirty="0">
              <a:solidFill>
                <a:schemeClr val="bg1"/>
              </a:solidFill>
              <a:latin typeface="Gill Sans"/>
              <a:cs typeface="Gill Sans"/>
            </a:endParaRPr>
          </a:p>
        </p:txBody>
      </p:sp>
      <p:sp>
        <p:nvSpPr>
          <p:cNvPr id="13" name="Rectangle 12"/>
          <p:cNvSpPr/>
          <p:nvPr/>
        </p:nvSpPr>
        <p:spPr>
          <a:xfrm>
            <a:off x="2342848" y="2188714"/>
            <a:ext cx="4519186" cy="400110"/>
          </a:xfrm>
          <a:prstGeom prst="rect">
            <a:avLst/>
          </a:prstGeom>
        </p:spPr>
        <p:txBody>
          <a:bodyPr wrap="none">
            <a:spAutoFit/>
          </a:bodyPr>
          <a:lstStyle/>
          <a:p>
            <a:pPr algn="ctr"/>
            <a:r>
              <a:rPr lang="en-US" sz="2000" b="1" dirty="0" smtClean="0">
                <a:solidFill>
                  <a:srgbClr val="FF0000"/>
                </a:solidFill>
                <a:latin typeface="Gill Sans"/>
                <a:cs typeface="Gill Sans"/>
              </a:rPr>
              <a:t>Top 10 most cited ASPLOS paper</a:t>
            </a:r>
            <a:endParaRPr lang="en-US" sz="2000" b="1" dirty="0">
              <a:solidFill>
                <a:srgbClr val="FF0000"/>
              </a:solidFill>
              <a:latin typeface="Gill Sans"/>
              <a:cs typeface="Gill Sans"/>
            </a:endParaRPr>
          </a:p>
        </p:txBody>
      </p:sp>
      <p:pic>
        <p:nvPicPr>
          <p:cNvPr id="14" name="Picture 13" descr="Screen Shot 2016-04-01 at 3.36.2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5" y="4570331"/>
            <a:ext cx="9144000" cy="526093"/>
          </a:xfrm>
          <a:prstGeom prst="rect">
            <a:avLst/>
          </a:prstGeom>
        </p:spPr>
      </p:pic>
      <p:sp>
        <p:nvSpPr>
          <p:cNvPr id="15" name="Multiply 14"/>
          <p:cNvSpPr/>
          <p:nvPr/>
        </p:nvSpPr>
        <p:spPr>
          <a:xfrm>
            <a:off x="3933215" y="3934558"/>
            <a:ext cx="1646671" cy="1740065"/>
          </a:xfrm>
          <a:prstGeom prst="mathMultiply">
            <a:avLst>
              <a:gd name="adj1" fmla="val 14157"/>
            </a:avLst>
          </a:prstGeom>
          <a:solidFill>
            <a:srgbClr val="FF0000">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Screen Shot 2016-04-02 at 3.10.1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95" y="5338737"/>
            <a:ext cx="8991600" cy="736600"/>
          </a:xfrm>
          <a:prstGeom prst="rect">
            <a:avLst/>
          </a:prstGeom>
        </p:spPr>
      </p:pic>
      <p:pic>
        <p:nvPicPr>
          <p:cNvPr id="21" name="Picture 20" descr="Screen Shot 2016-04-02 at 3.11.1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022" y="2297007"/>
            <a:ext cx="1079500" cy="241300"/>
          </a:xfrm>
          <a:prstGeom prst="rect">
            <a:avLst/>
          </a:prstGeom>
        </p:spPr>
      </p:pic>
      <p:pic>
        <p:nvPicPr>
          <p:cNvPr id="22" name="Picture 21" descr="Screen Shot 2016-04-02 at 3.11.3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022" y="6202001"/>
            <a:ext cx="939800" cy="215900"/>
          </a:xfrm>
          <a:prstGeom prst="rect">
            <a:avLst/>
          </a:prstGeom>
        </p:spPr>
      </p:pic>
      <p:sp>
        <p:nvSpPr>
          <p:cNvPr id="19" name="Oval 18"/>
          <p:cNvSpPr/>
          <p:nvPr/>
        </p:nvSpPr>
        <p:spPr>
          <a:xfrm>
            <a:off x="89781" y="6052861"/>
            <a:ext cx="1026673" cy="541768"/>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036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TaxDC</a:t>
            </a:r>
            <a:endParaRPr lang="en-US" dirty="0"/>
          </a:p>
        </p:txBody>
      </p:sp>
      <p:sp>
        <p:nvSpPr>
          <p:cNvPr id="3" name="Date Placeholder 2"/>
          <p:cNvSpPr>
            <a:spLocks noGrp="1"/>
          </p:cNvSpPr>
          <p:nvPr>
            <p:ph type="dt" sz="half" idx="10"/>
          </p:nvPr>
        </p:nvSpPr>
        <p:spPr/>
        <p:txBody>
          <a:bodyPr/>
          <a:lstStyle/>
          <a:p>
            <a:r>
              <a:rPr lang="en-US" smtClean="0"/>
              <a:t>4/5/16</a:t>
            </a:r>
            <a:endParaRPr lang="en-US" dirty="0"/>
          </a:p>
        </p:txBody>
      </p:sp>
      <p:sp>
        <p:nvSpPr>
          <p:cNvPr id="4" name="Footer Placeholder 3"/>
          <p:cNvSpPr>
            <a:spLocks noGrp="1"/>
          </p:cNvSpPr>
          <p:nvPr>
            <p:ph type="ftr" sz="quarter" idx="11"/>
          </p:nvPr>
        </p:nvSpPr>
        <p:spPr/>
        <p:txBody>
          <a:bodyPr/>
          <a:lstStyle/>
          <a:p>
            <a:r>
              <a:rPr lang="en-US" smtClean="0"/>
              <a:t>TaxDC @ ASPLOS ‘16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8</a:t>
            </a:fld>
            <a:endParaRPr lang="en-US" dirty="0"/>
          </a:p>
        </p:txBody>
      </p:sp>
      <p:sp>
        <p:nvSpPr>
          <p:cNvPr id="6" name="Content Placeholder 5"/>
          <p:cNvSpPr>
            <a:spLocks noGrp="1"/>
          </p:cNvSpPr>
          <p:nvPr>
            <p:ph sz="quarter" idx="13"/>
          </p:nvPr>
        </p:nvSpPr>
        <p:spPr/>
        <p:txBody>
          <a:bodyPr/>
          <a:lstStyle/>
          <a:p>
            <a:r>
              <a:rPr lang="en-US" b="1" dirty="0" smtClean="0">
                <a:solidFill>
                  <a:srgbClr val="FF0000"/>
                </a:solidFill>
              </a:rPr>
              <a:t>104</a:t>
            </a:r>
            <a:r>
              <a:rPr lang="en-US" dirty="0" smtClean="0">
                <a:solidFill>
                  <a:srgbClr val="FF0000"/>
                </a:solidFill>
              </a:rPr>
              <a:t> </a:t>
            </a:r>
            <a:r>
              <a:rPr lang="en-US" dirty="0" smtClean="0"/>
              <a:t>bugs</a:t>
            </a:r>
          </a:p>
          <a:p>
            <a:r>
              <a:rPr lang="en-US" b="1" dirty="0" smtClean="0">
                <a:solidFill>
                  <a:srgbClr val="FF0000"/>
                </a:solidFill>
              </a:rPr>
              <a:t>4</a:t>
            </a:r>
            <a:r>
              <a:rPr lang="en-US" dirty="0" smtClean="0"/>
              <a:t> varied distributed systems</a:t>
            </a:r>
          </a:p>
          <a:p>
            <a:pPr marL="0" indent="0">
              <a:buNone/>
            </a:pPr>
            <a:endParaRPr lang="en-US" dirty="0"/>
          </a:p>
          <a:p>
            <a:pPr marL="0" indent="0">
              <a:buNone/>
            </a:pPr>
            <a:endParaRPr lang="en-US" sz="2000" dirty="0" smtClean="0"/>
          </a:p>
          <a:p>
            <a:r>
              <a:rPr lang="en-US" dirty="0" smtClean="0"/>
              <a:t>Bugs in </a:t>
            </a:r>
            <a:r>
              <a:rPr lang="en-US" dirty="0" smtClean="0">
                <a:solidFill>
                  <a:srgbClr val="FF0000"/>
                </a:solidFill>
              </a:rPr>
              <a:t>2011-2014</a:t>
            </a:r>
          </a:p>
          <a:p>
            <a:r>
              <a:rPr lang="en-US" dirty="0" smtClean="0"/>
              <a:t>Study description, source code, patches</a:t>
            </a:r>
            <a:endParaRPr lang="en-US" dirty="0"/>
          </a:p>
        </p:txBody>
      </p:sp>
      <p:pic>
        <p:nvPicPr>
          <p:cNvPr id="7" name="Picture 6" descr="Integrations-ApacheZookeeper-340x2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40" y="2877497"/>
            <a:ext cx="1674048" cy="1063513"/>
          </a:xfrm>
          <a:prstGeom prst="rect">
            <a:avLst/>
          </a:prstGeom>
        </p:spPr>
      </p:pic>
      <p:pic>
        <p:nvPicPr>
          <p:cNvPr id="8" name="Picture 7" descr="2000px-Cassandra_logo.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92" y="3010567"/>
            <a:ext cx="1387685" cy="930443"/>
          </a:xfrm>
          <a:prstGeom prst="rect">
            <a:avLst/>
          </a:prstGeom>
        </p:spPr>
      </p:pic>
      <p:pic>
        <p:nvPicPr>
          <p:cNvPr id="9" name="Picture 8" descr="Untitled-1-122jwp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6274" y="3025940"/>
            <a:ext cx="1886020" cy="915069"/>
          </a:xfrm>
          <a:prstGeom prst="rect">
            <a:avLst/>
          </a:prstGeom>
        </p:spPr>
      </p:pic>
      <p:pic>
        <p:nvPicPr>
          <p:cNvPr id="10" name="Picture 9" descr="apache-hbase-imag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6277" y="2582776"/>
            <a:ext cx="2388523" cy="1793376"/>
          </a:xfrm>
          <a:prstGeom prst="rect">
            <a:avLst/>
          </a:prstGeom>
        </p:spPr>
      </p:pic>
    </p:spTree>
    <p:extLst>
      <p:ext uri="{BB962C8B-B14F-4D97-AF65-F5344CB8AC3E}">
        <p14:creationId xmlns:p14="http://schemas.microsoft.com/office/powerpoint/2010/main" val="22588824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4/5/16</a:t>
            </a:r>
            <a:endParaRPr lang="en-US" dirty="0"/>
          </a:p>
        </p:txBody>
      </p:sp>
      <p:sp>
        <p:nvSpPr>
          <p:cNvPr id="4" name="Footer Placeholder 3"/>
          <p:cNvSpPr>
            <a:spLocks noGrp="1"/>
          </p:cNvSpPr>
          <p:nvPr>
            <p:ph type="ftr" sz="quarter" idx="11"/>
          </p:nvPr>
        </p:nvSpPr>
        <p:spPr/>
        <p:txBody>
          <a:bodyPr/>
          <a:lstStyle/>
          <a:p>
            <a:r>
              <a:rPr lang="en-US" dirty="0" err="1" smtClean="0"/>
              <a:t>TaxDC</a:t>
            </a:r>
            <a:r>
              <a:rPr lang="en-US" dirty="0" smtClean="0"/>
              <a:t> @ ASPLOS’16</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9</a:t>
            </a:fld>
            <a:endParaRPr lang="en-US" dirty="0"/>
          </a:p>
        </p:txBody>
      </p:sp>
      <p:graphicFrame>
        <p:nvGraphicFramePr>
          <p:cNvPr id="7" name="Content Placeholder 6"/>
          <p:cNvGraphicFramePr>
            <a:graphicFrameLocks noGrp="1"/>
          </p:cNvGraphicFramePr>
          <p:nvPr>
            <p:ph sz="quarter" idx="13"/>
            <p:extLst>
              <p:ext uri="{D42A27DB-BD31-4B8C-83A1-F6EECF244321}">
                <p14:modId xmlns:p14="http://schemas.microsoft.com/office/powerpoint/2010/main" val="3067962071"/>
              </p:ext>
            </p:extLst>
          </p:nvPr>
        </p:nvGraphicFramePr>
        <p:xfrm>
          <a:off x="144489" y="588433"/>
          <a:ext cx="8912505" cy="6219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253366" y="2139949"/>
            <a:ext cx="2511425" cy="7937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428624"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041650" y="1819275"/>
            <a:ext cx="393701" cy="1460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436588" y="2115526"/>
            <a:ext cx="0" cy="919693"/>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1733549" y="2139950"/>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5391333" y="2007234"/>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267201" y="2135718"/>
            <a:ext cx="4495801" cy="82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6633814" y="2124076"/>
            <a:ext cx="427039" cy="3176"/>
          </a:xfrm>
          <a:prstGeom prst="line">
            <a:avLst/>
          </a:prstGeom>
          <a:ln w="2286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921001" y="2009775"/>
            <a:ext cx="352427"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3105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42" name="Rounded Rectangle 41"/>
          <p:cNvSpPr/>
          <p:nvPr/>
        </p:nvSpPr>
        <p:spPr>
          <a:xfrm>
            <a:off x="155574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Input</a:t>
            </a:r>
            <a:endParaRPr lang="en-US" dirty="0">
              <a:latin typeface="Gill Sans"/>
              <a:cs typeface="Gill Sans"/>
            </a:endParaRPr>
          </a:p>
        </p:txBody>
      </p:sp>
      <p:sp>
        <p:nvSpPr>
          <p:cNvPr id="43" name="Rounded Rectangle 42"/>
          <p:cNvSpPr/>
          <p:nvPr/>
        </p:nvSpPr>
        <p:spPr>
          <a:xfrm>
            <a:off x="2764789"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Scope</a:t>
            </a:r>
            <a:endParaRPr lang="en-US" dirty="0">
              <a:latin typeface="Gill Sans"/>
              <a:cs typeface="Gill Sans"/>
            </a:endParaRPr>
          </a:p>
        </p:txBody>
      </p:sp>
      <p:sp>
        <p:nvSpPr>
          <p:cNvPr id="44" name="Rounded Rectangle 43"/>
          <p:cNvSpPr/>
          <p:nvPr/>
        </p:nvSpPr>
        <p:spPr>
          <a:xfrm>
            <a:off x="3975101"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Error</a:t>
            </a:r>
            <a:endParaRPr lang="en-US" dirty="0">
              <a:latin typeface="Gill Sans"/>
              <a:cs typeface="Gill Sans"/>
            </a:endParaRPr>
          </a:p>
        </p:txBody>
      </p:sp>
      <p:sp>
        <p:nvSpPr>
          <p:cNvPr id="45" name="Rounded Rectangle 44"/>
          <p:cNvSpPr/>
          <p:nvPr/>
        </p:nvSpPr>
        <p:spPr>
          <a:xfrm>
            <a:off x="5230813" y="2222501"/>
            <a:ext cx="1036639"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Failure</a:t>
            </a:r>
            <a:endParaRPr lang="en-US" dirty="0">
              <a:latin typeface="Gill Sans"/>
              <a:cs typeface="Gill Sans"/>
            </a:endParaRPr>
          </a:p>
        </p:txBody>
      </p:sp>
      <p:cxnSp>
        <p:nvCxnSpPr>
          <p:cNvPr id="50" name="Straight Connector 49"/>
          <p:cNvCxnSpPr/>
          <p:nvPr/>
        </p:nvCxnSpPr>
        <p:spPr>
          <a:xfrm flipH="1">
            <a:off x="2908300" y="2127251"/>
            <a:ext cx="3" cy="809625"/>
          </a:xfrm>
          <a:prstGeom prst="line">
            <a:avLst/>
          </a:prstGeom>
          <a:ln w="2349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H="1" flipV="1">
            <a:off x="4128557" y="2124076"/>
            <a:ext cx="525467" cy="3176"/>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7714371" y="2127251"/>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128557" y="2111292"/>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5381624"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6647571" y="2115525"/>
            <a:ext cx="0" cy="746208"/>
          </a:xfrm>
          <a:prstGeom prst="line">
            <a:avLst/>
          </a:prstGeom>
          <a:ln w="2667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8" name="Rounded Rectangle 47"/>
          <p:cNvSpPr/>
          <p:nvPr/>
        </p:nvSpPr>
        <p:spPr>
          <a:xfrm>
            <a:off x="7528347" y="2222501"/>
            <a:ext cx="1090720"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Handling</a:t>
            </a:r>
            <a:endParaRPr lang="en-US" dirty="0">
              <a:latin typeface="Gill Sans"/>
              <a:cs typeface="Gill Sans"/>
            </a:endParaRPr>
          </a:p>
        </p:txBody>
      </p:sp>
      <p:sp>
        <p:nvSpPr>
          <p:cNvPr id="47" name="Rounded Rectangle 46"/>
          <p:cNvSpPr/>
          <p:nvPr/>
        </p:nvSpPr>
        <p:spPr>
          <a:xfrm>
            <a:off x="6470013" y="2222501"/>
            <a:ext cx="902971" cy="546546"/>
          </a:xfrm>
          <a:prstGeom prst="round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ill Sans"/>
                <a:cs typeface="Gill Sans"/>
              </a:rPr>
              <a:t>Timing</a:t>
            </a:r>
            <a:endParaRPr lang="en-US" dirty="0">
              <a:latin typeface="Gill Sans"/>
              <a:cs typeface="Gill Sans"/>
            </a:endParaRPr>
          </a:p>
        </p:txBody>
      </p:sp>
      <p:sp>
        <p:nvSpPr>
          <p:cNvPr id="58" name="Rectangle 57"/>
          <p:cNvSpPr/>
          <p:nvPr/>
        </p:nvSpPr>
        <p:spPr>
          <a:xfrm>
            <a:off x="7723902" y="2006517"/>
            <a:ext cx="409573" cy="2095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itle 1"/>
          <p:cNvSpPr>
            <a:spLocks noGrp="1"/>
          </p:cNvSpPr>
          <p:nvPr>
            <p:ph type="title"/>
          </p:nvPr>
        </p:nvSpPr>
        <p:spPr>
          <a:xfrm>
            <a:off x="7063" y="9443"/>
            <a:ext cx="8621875" cy="1143000"/>
          </a:xfrm>
        </p:spPr>
        <p:txBody>
          <a:bodyPr/>
          <a:lstStyle/>
          <a:p>
            <a:r>
              <a:rPr lang="en-US" sz="4000" dirty="0" smtClean="0">
                <a:solidFill>
                  <a:srgbClr val="FF0000"/>
                </a:solidFill>
              </a:rPr>
              <a:t>Contribution:</a:t>
            </a:r>
            <a:endParaRPr lang="en-US" sz="4000" dirty="0">
              <a:solidFill>
                <a:srgbClr val="FF0000"/>
              </a:solidFill>
            </a:endParaRPr>
          </a:p>
        </p:txBody>
      </p:sp>
    </p:spTree>
    <p:extLst>
      <p:ext uri="{BB962C8B-B14F-4D97-AF65-F5344CB8AC3E}">
        <p14:creationId xmlns:p14="http://schemas.microsoft.com/office/powerpoint/2010/main" val="397479947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13526</TotalTime>
  <Words>3986</Words>
  <Application>Microsoft Macintosh PowerPoint</Application>
  <PresentationFormat>On-screen Show (4:3)</PresentationFormat>
  <Paragraphs>1095</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Horizon</vt:lpstr>
      <vt:lpstr>TaxDC</vt:lpstr>
      <vt:lpstr>TaxDC</vt:lpstr>
      <vt:lpstr>TaxDC</vt:lpstr>
      <vt:lpstr>Distributed Systems</vt:lpstr>
      <vt:lpstr>PowerPoint Presentation</vt:lpstr>
      <vt:lpstr>Distributed Concurrency (DC) bugs</vt:lpstr>
      <vt:lpstr>PowerPoint Presentation</vt:lpstr>
      <vt:lpstr>TaxDC</vt:lpstr>
      <vt:lpstr>Contribution:</vt:lpstr>
      <vt:lpstr>PowerPoint Presentation</vt:lpstr>
      <vt:lpstr>PowerPoint Presentation</vt:lpstr>
      <vt:lpstr>Contribution: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&amp; Opportunities in …</vt:lpstr>
      <vt:lpstr>PowerPoint Presentation</vt:lpstr>
      <vt:lpstr>Formal Verification</vt:lpstr>
      <vt:lpstr>DC Bug Detection</vt:lpstr>
      <vt:lpstr>Runtime Failure Prevention</vt:lpstr>
      <vt:lpstr>Conclusion</vt:lpstr>
      <vt:lpstr>Thank you! Questions?</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G</dc:creator>
  <cp:lastModifiedBy>T L</cp:lastModifiedBy>
  <cp:revision>1910</cp:revision>
  <cp:lastPrinted>2016-04-03T07:39:32Z</cp:lastPrinted>
  <dcterms:created xsi:type="dcterms:W3CDTF">2010-10-14T08:11:44Z</dcterms:created>
  <dcterms:modified xsi:type="dcterms:W3CDTF">2016-05-05T23:35:42Z</dcterms:modified>
</cp:coreProperties>
</file>